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3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F986D-B44E-44A8-9EBE-FEE457095933}" type="datetimeFigureOut">
              <a:rPr lang="ru-RU" smtClean="0"/>
              <a:t>16.05.2018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5F973-245E-44F9-B6BF-4C5163B0AA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4367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F986D-B44E-44A8-9EBE-FEE457095933}" type="datetimeFigureOut">
              <a:rPr lang="ru-RU" smtClean="0"/>
              <a:t>16.05.2018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5F973-245E-44F9-B6BF-4C5163B0AA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534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F986D-B44E-44A8-9EBE-FEE457095933}" type="datetimeFigureOut">
              <a:rPr lang="ru-RU" smtClean="0"/>
              <a:t>16.05.2018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5F973-245E-44F9-B6BF-4C5163B0AA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7061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F986D-B44E-44A8-9EBE-FEE457095933}" type="datetimeFigureOut">
              <a:rPr lang="ru-RU" smtClean="0"/>
              <a:t>16.05.2018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5F973-245E-44F9-B6BF-4C5163B0AA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6051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F986D-B44E-44A8-9EBE-FEE457095933}" type="datetimeFigureOut">
              <a:rPr lang="ru-RU" smtClean="0"/>
              <a:t>16.05.2018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5F973-245E-44F9-B6BF-4C5163B0AA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708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F986D-B44E-44A8-9EBE-FEE457095933}" type="datetimeFigureOut">
              <a:rPr lang="ru-RU" smtClean="0"/>
              <a:t>16.05.2018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5F973-245E-44F9-B6BF-4C5163B0AA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847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F986D-B44E-44A8-9EBE-FEE457095933}" type="datetimeFigureOut">
              <a:rPr lang="ru-RU" smtClean="0"/>
              <a:t>16.05.2018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5F973-245E-44F9-B6BF-4C5163B0AA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861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F986D-B44E-44A8-9EBE-FEE457095933}" type="datetimeFigureOut">
              <a:rPr lang="ru-RU" smtClean="0"/>
              <a:t>16.05.2018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5F973-245E-44F9-B6BF-4C5163B0AA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829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F986D-B44E-44A8-9EBE-FEE457095933}" type="datetimeFigureOut">
              <a:rPr lang="ru-RU" smtClean="0"/>
              <a:t>16.05.2018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5F973-245E-44F9-B6BF-4C5163B0AA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0744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F986D-B44E-44A8-9EBE-FEE457095933}" type="datetimeFigureOut">
              <a:rPr lang="ru-RU" smtClean="0"/>
              <a:t>16.05.2018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5F973-245E-44F9-B6BF-4C5163B0AA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164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F986D-B44E-44A8-9EBE-FEE457095933}" type="datetimeFigureOut">
              <a:rPr lang="ru-RU" smtClean="0"/>
              <a:t>16.05.2018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5F973-245E-44F9-B6BF-4C5163B0AA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82161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F986D-B44E-44A8-9EBE-FEE457095933}" type="datetimeFigureOut">
              <a:rPr lang="ru-RU" smtClean="0"/>
              <a:t>16.05.2018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5F973-245E-44F9-B6BF-4C5163B0AAF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1991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F986D-B44E-44A8-9EBE-FEE457095933}" type="datetimeFigureOut">
              <a:rPr lang="ru-RU" smtClean="0"/>
              <a:t>16.05.2018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5F973-245E-44F9-B6BF-4C5163B0AA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05813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F986D-B44E-44A8-9EBE-FEE457095933}" type="datetimeFigureOut">
              <a:rPr lang="ru-RU" smtClean="0"/>
              <a:t>16.05.2018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5F973-245E-44F9-B6BF-4C5163B0AA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2486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F986D-B44E-44A8-9EBE-FEE457095933}" type="datetimeFigureOut">
              <a:rPr lang="ru-RU" smtClean="0"/>
              <a:t>16.05.2018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5F973-245E-44F9-B6BF-4C5163B0AA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81636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F986D-B44E-44A8-9EBE-FEE457095933}" type="datetimeFigureOut">
              <a:rPr lang="ru-RU" smtClean="0"/>
              <a:t>16.05.2018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5F973-245E-44F9-B6BF-4C5163B0AA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4924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F986D-B44E-44A8-9EBE-FEE457095933}" type="datetimeFigureOut">
              <a:rPr lang="ru-RU" smtClean="0"/>
              <a:t>16.05.2018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5F973-245E-44F9-B6BF-4C5163B0AA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6093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D12F986D-B44E-44A8-9EBE-FEE457095933}" type="datetimeFigureOut">
              <a:rPr lang="ru-RU" smtClean="0"/>
              <a:t>16.05.2018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1715F973-245E-44F9-B6BF-4C5163B0AA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43206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  <p:sldLayoutId id="2147483761" r:id="rId12"/>
    <p:sldLayoutId id="2147483762" r:id="rId13"/>
    <p:sldLayoutId id="2147483763" r:id="rId14"/>
    <p:sldLayoutId id="2147483764" r:id="rId15"/>
    <p:sldLayoutId id="2147483765" r:id="rId16"/>
    <p:sldLayoutId id="214748376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050" y="0"/>
            <a:ext cx="9124950" cy="6852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748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410" y="0"/>
            <a:ext cx="101269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074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760" y="-11431"/>
            <a:ext cx="9189720" cy="689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8034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1433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7432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65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050" y="-1"/>
            <a:ext cx="9124950" cy="684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577810"/>
      </p:ext>
    </p:extLst>
  </p:cSld>
  <p:clrMapOvr>
    <a:masterClrMapping/>
  </p:clrMapOvr>
</p:sld>
</file>

<file path=ppt/theme/theme1.xml><?xml version="1.0" encoding="utf-8"?>
<a:theme xmlns:a="http://schemas.openxmlformats.org/drawingml/2006/main" name="Глубина">
  <a:themeElements>
    <a:clrScheme name="Глубина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Глубина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убина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TM04033923[[fn=Глубина]]</Template>
  <TotalTime>9</TotalTime>
  <Words>0</Words>
  <Application>Microsoft Office PowerPoint</Application>
  <PresentationFormat>Широкоэкранный</PresentationFormat>
  <Paragraphs>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Corbel</vt:lpstr>
      <vt:lpstr>Глубина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</cp:revision>
  <dcterms:created xsi:type="dcterms:W3CDTF">2018-05-16T13:41:46Z</dcterms:created>
  <dcterms:modified xsi:type="dcterms:W3CDTF">2018-05-16T13:52:12Z</dcterms:modified>
</cp:coreProperties>
</file>