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819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500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550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4724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982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867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364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800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8961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9492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385828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6094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900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2569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8213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021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917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13"/>
          <a:stretch/>
        </p:blipFill>
        <p:spPr>
          <a:xfrm>
            <a:off x="8000197" y="0"/>
            <a:ext cx="1603387" cy="1143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99"/>
          <a:stretch/>
        </p:blipFill>
        <p:spPr>
          <a:xfrm>
            <a:off x="8609012" y="6092866"/>
            <a:ext cx="993734" cy="76513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703B0D-EE1F-4A64-8746-2434DE4F95F5}" type="datetimeFigureOut">
              <a:rPr lang="ru-RU" smtClean="0"/>
              <a:t>ср 02.05.18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CFED31-4477-4EA4-8EEA-FD2952E7F8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5914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  <p:sldLayoutId id="21474838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al.academic.ru/dic.nsf/ruwiki/113341" TargetMode="External"/><Relationship Id="rId2" Type="http://schemas.openxmlformats.org/officeDocument/2006/relationships/hyperlink" Target="https://dal.academic.ru/dic.nsf/ruwiki/27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Герой советского союза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Яшин Виктор Николаевич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56620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651164"/>
            <a:ext cx="10515600" cy="5438487"/>
          </a:xfrm>
        </p:spPr>
        <p:txBody>
          <a:bodyPr>
            <a:normAutofit fontScale="92500" lnSpcReduction="20000"/>
          </a:bodyPr>
          <a:lstStyle/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Яшин</a:t>
            </a: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Виктор</a:t>
            </a: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Николаевич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(29 января 1922</a:t>
            </a:r>
            <a:r>
              <a:rPr lang="ru-RU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года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—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28 октября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1952</a:t>
            </a:r>
            <a:r>
              <a:rPr lang="ru-RU" sz="36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года )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— советский лётчик,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участник Великой Отечественной </a:t>
            </a:r>
            <a:r>
              <a:rPr lang="ru-RU" sz="3600" u="sng" dirty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 </a:t>
            </a:r>
            <a:r>
              <a:rPr lang="ru-RU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войны 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командир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эскадрильи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133-го истребительного авиационного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полка234-йистребительной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авиационной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дивизии 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6-й истребительного авиационного корпуса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16-й</a:t>
            </a:r>
            <a:r>
              <a:rPr lang="ru-RU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воздушной армии 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ru-RU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 Белорусского </a:t>
            </a:r>
            <a:r>
              <a:rPr lang="ru-RU" sz="3600" u="sng" dirty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 </a:t>
            </a:r>
            <a:r>
              <a:rPr lang="ru-RU" sz="3600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фронта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ru-RU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6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Герой Советского Союза.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522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01122" y="332509"/>
            <a:ext cx="10515600" cy="6331527"/>
          </a:xfrm>
        </p:spPr>
        <p:txBody>
          <a:bodyPr>
            <a:normAutofit lnSpcReduction="10000"/>
          </a:bodyPr>
          <a:lstStyle/>
          <a:p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Родился 29 января 1922 года в городе 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Хабаровске.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Русский. С 1936 года жил в посёлке 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Лосиноостровский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(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ныне — в черте Москвы). Окончил 7 классов школы и в 1938 году — ФЗУ. Работал токарем на 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Мытищинском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вагоностроительном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заводе. В 1938 году окончил </a:t>
            </a:r>
            <a:r>
              <a:rPr lang="ru-RU" sz="32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Мытищинский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аэроклуб.</a:t>
            </a:r>
          </a:p>
          <a:p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 армии с ноября 1938 года. В 1940 году окончил </a:t>
            </a:r>
            <a:r>
              <a:rPr lang="ru-RU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Качинскую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военную авиационную школу лётчиков, и 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 февраля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1942 года был в ней лётчиком-инструктором</a:t>
            </a:r>
          </a:p>
        </p:txBody>
      </p:sp>
    </p:spTree>
    <p:extLst>
      <p:ext uri="{BB962C8B-B14F-4D97-AF65-F5344CB8AC3E}">
        <p14:creationId xmlns:p14="http://schemas.microsoft.com/office/powerpoint/2010/main" val="9504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86032" y="401781"/>
            <a:ext cx="9836150" cy="570172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Участник Великой Отечественной войны: в феврале-сентябре 1942 — командир звена 163-го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истребительного авиационного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полка; в сентябре 1942-октябре 1944 — лётчик, командир звена, командир авиаэскадрильи 157-го истребительного авиационного полка; в октябре 1944-январе 1945 — командир авиаэскадрильи 133-гоистребительного авиационного полка; в январе-мае 1945 — командир авиаэскадрильи 233-го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истребительного авиационного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полка.</a:t>
            </a:r>
          </a:p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Сражался на Калининском, Центральном и 1-м Белорусском фронтах. За время войны совершил 246 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боевых вылетов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на истребителях ЛаГГ-3, Як-1, Як-7, Як-9 и Як-3, провёл 56 воздушных боёв, в которых сбил лично 26и в составе группы 1 самолёт противника - 3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Junkers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Ju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87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, 1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Junkers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Ju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88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, 4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Focke-Wulf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Fw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189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Uhu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(+1 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всоставе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группы), 15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Focke-Wulf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Fw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190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Wurger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, 2 </a:t>
            </a:r>
            <a:r>
              <a:rPr lang="ru-RU" u="sng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Messerschmitt</a:t>
            </a:r>
            <a:r>
              <a:rPr lang="ru-RU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Bf.109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34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7201"/>
            <a:ext cx="10501168" cy="587432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7 сентября </a:t>
            </a:r>
            <a:r>
              <a:rPr lang="ru-RU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1943 </a:t>
            </a:r>
            <a:r>
              <a:rPr lang="ru-RU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года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три советских летчика Яшин, 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Русецкий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 Трофимов в воздушном бою в районе Смоленска уничтожили 16 истребителей противника, дав возможность другой группе однополчан успешно атаковать вражеские бомбардировщики. В конце дня они в том же составе сбили 4 </a:t>
            </a:r>
            <a:r>
              <a:rPr lang="ru-RU" u="sng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хейнкел</a:t>
            </a:r>
            <a:r>
              <a:rPr lang="ru-RU" u="sng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яя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 2 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фокке-вульфа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 Командир эскадрильи 133-го истребительного авиационного полка, 234 истребительной авиационной дивизии, 6-й истребительного авиационного корпуса 16-й воздушной армии 1-го Белорусского фронта, капитан Яшин к августу 1944 года совершил 184 боевых вылета, в 42 воздушных боях лично сбил 16 самолетов противника.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Звание Героя Советского Союза с вручением ордена Ленина и медали «Золотая Звезда» (№ 3075) капитану Яшину Виктору Николаевичу присвоено Указом Президиума Верховного Совета СССР от 26 октября 1944года.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После войны продолжал службу в ВВС (Группа советских войск в Германии). В 1946 году окончил Липецкую высшую офицерскую лётно-тактическую школу ВВС. С мая 1949 года майор В. Н. Яшин — в запасе.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 1949—1950 годах — лётчик-испытатель авиационного завода № 381 (г. Москва); испытывал серийные реактивные истребители МиГ-15. В 1950 году — лётчик-испытатель авиационного завода № 30 (г. Москва); испытывал серийные реактивные бомбардировщики Ил-28. В 1950—1951 годах — лётчик-испытатель Лётно-исследовательского института (город Жуковский Московской области). В 1951—1952 годах -лётчик-испытатель авиационного завода № 168 (город Ростов-на-Дону), с  1952 года— лётчик-испытатель авиационного завода№ 99 (город Улан-Удэ); испытывал серийные реактивные учебно-тренировочные истребители МиГ-15УТИ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135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24577" y="429492"/>
            <a:ext cx="9683750" cy="5577032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Жил в городе </a:t>
            </a:r>
            <a:r>
              <a:rPr lang="ru-RU" sz="48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Улан-Удэ</a:t>
            </a:r>
            <a:r>
              <a:rPr lang="ru-RU" sz="4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 Покончил жизнь самоубийством 28 октября </a:t>
            </a:r>
            <a:r>
              <a:rPr lang="ru-RU" sz="48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1952 года</a:t>
            </a:r>
            <a:endParaRPr lang="ru-RU" sz="4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05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374075"/>
            <a:ext cx="7979640" cy="1828798"/>
          </a:xfrm>
        </p:spPr>
        <p:txBody>
          <a:bodyPr>
            <a:normAutofit/>
          </a:bodyPr>
          <a:lstStyle/>
          <a:p>
            <a:pPr algn="r"/>
            <a:r>
              <a:rPr lang="ru-RU" b="1" dirty="0"/>
              <a:t>Награды и звания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620983"/>
            <a:ext cx="10515600" cy="4468668"/>
          </a:xfrm>
        </p:spPr>
        <p:txBody>
          <a:bodyPr>
            <a:normAutofit lnSpcReduction="10000"/>
          </a:bodyPr>
          <a:lstStyle/>
          <a:p>
            <a:pPr lvl="0" algn="ctr"/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Медаль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«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Золотая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Звезда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»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Героя Советского Союза</a:t>
            </a:r>
          </a:p>
          <a:p>
            <a:pPr lvl="0" algn="ctr"/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Орден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Ленина</a:t>
            </a:r>
          </a:p>
          <a:p>
            <a:pPr lvl="0" algn="ctr"/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Два ордена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Красного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Знамени</a:t>
            </a:r>
          </a:p>
          <a:p>
            <a:pPr lvl="0" algn="ctr"/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Два ордена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Отечественной</a:t>
            </a:r>
            <a:r>
              <a:rPr lang="ru-RU" sz="3200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войны 1 степени.</a:t>
            </a:r>
          </a:p>
          <a:p>
            <a:pPr lvl="0" algn="ctr"/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Медали.</a:t>
            </a:r>
          </a:p>
          <a:p>
            <a:pPr lvl="0" algn="ctr"/>
            <a:r>
              <a:rPr lang="ru-RU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Лётчик-испытатель 4-го класса (1950), майор (1948).</a:t>
            </a:r>
          </a:p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74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</TotalTime>
  <Words>15</Words>
  <Application>Microsoft Office PowerPoint</Application>
  <PresentationFormat>Широкоэкранный</PresentationFormat>
  <Paragraphs>19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Ион</vt:lpstr>
      <vt:lpstr>Герой советского союза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Награды и звания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Герой советского союза</dc:title>
  <dc:creator>Windows</dc:creator>
  <cp:lastModifiedBy>Windows</cp:lastModifiedBy>
  <cp:revision>4</cp:revision>
  <dcterms:created xsi:type="dcterms:W3CDTF">2018-05-02T10:46:28Z</dcterms:created>
  <dcterms:modified xsi:type="dcterms:W3CDTF">2018-05-02T11:02:54Z</dcterms:modified>
</cp:coreProperties>
</file>