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277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A06F-6D68-4ED9-92B4-D9704D9D0790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09E0AA9-715A-4388-83E4-AB17606114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A06F-6D68-4ED9-92B4-D9704D9D0790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09E0AA9-715A-4388-83E4-AB17606114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A06F-6D68-4ED9-92B4-D9704D9D0790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0AA9-715A-4388-83E4-AB176061149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A06F-6D68-4ED9-92B4-D9704D9D0790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0AA9-715A-4388-83E4-AB17606114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A06F-6D68-4ED9-92B4-D9704D9D0790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09E0AA9-715A-4388-83E4-AB1760611493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A06F-6D68-4ED9-92B4-D9704D9D0790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0AA9-715A-4388-83E4-AB17606114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A06F-6D68-4ED9-92B4-D9704D9D0790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0AA9-715A-4388-83E4-AB17606114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A06F-6D68-4ED9-92B4-D9704D9D0790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0AA9-715A-4388-83E4-AB17606114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A06F-6D68-4ED9-92B4-D9704D9D0790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0AA9-715A-4388-83E4-AB1760611493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A06F-6D68-4ED9-92B4-D9704D9D0790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0AA9-715A-4388-83E4-AB17606114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A06F-6D68-4ED9-92B4-D9704D9D0790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0AA9-715A-4388-83E4-AB17606114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3AFA06F-6D68-4ED9-92B4-D9704D9D0790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09E0AA9-715A-4388-83E4-AB1760611493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2900" y="2348880"/>
            <a:ext cx="4176464" cy="1800200"/>
          </a:xfrm>
        </p:spPr>
        <p:txBody>
          <a:bodyPr>
            <a:normAutofit/>
          </a:bodyPr>
          <a:lstStyle/>
          <a:p>
            <a:r>
              <a:rPr lang="ru-RU" dirty="0" err="1"/>
              <a:t>Т</a:t>
            </a:r>
            <a:r>
              <a:rPr lang="ru-RU" dirty="0" err="1" smtClean="0"/>
              <a:t>юРюмин</a:t>
            </a:r>
            <a:r>
              <a:rPr lang="ru-RU" dirty="0" smtClean="0"/>
              <a:t> </a:t>
            </a:r>
            <a:r>
              <a:rPr lang="ru-RU" dirty="0" err="1" smtClean="0"/>
              <a:t>александр</a:t>
            </a:r>
            <a:r>
              <a:rPr lang="ru-RU" dirty="0" smtClean="0"/>
              <a:t> </a:t>
            </a:r>
            <a:r>
              <a:rPr lang="ru-RU" dirty="0" err="1" smtClean="0"/>
              <a:t>михайлович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2974975"/>
            <a:ext cx="8456613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206" y="404664"/>
            <a:ext cx="3810000" cy="4773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9545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110676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                              Биография 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980728"/>
            <a:ext cx="8686800" cy="576064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400" dirty="0" smtClean="0"/>
              <a:t>                </a:t>
            </a:r>
            <a:r>
              <a:rPr lang="ru-RU" sz="2400" dirty="0" err="1" smtClean="0"/>
              <a:t>Тюрюмин</a:t>
            </a:r>
            <a:r>
              <a:rPr lang="ru-RU" sz="2400" dirty="0" smtClean="0"/>
              <a:t> </a:t>
            </a:r>
            <a:r>
              <a:rPr lang="ru-RU" sz="2400" dirty="0"/>
              <a:t>Александр Михайлович- </a:t>
            </a:r>
            <a:r>
              <a:rPr lang="ru-RU" sz="2400" dirty="0" smtClean="0"/>
              <a:t>герой </a:t>
            </a:r>
            <a:r>
              <a:rPr lang="ru-RU" sz="2400" dirty="0"/>
              <a:t>Советского Союза (1976), заслуженный лётчик-испытатель СССР (1974), мастер спорта СССР международного класса (</a:t>
            </a:r>
            <a:r>
              <a:rPr lang="ru-RU" sz="2400" dirty="0" smtClean="0"/>
              <a:t>19830.</a:t>
            </a:r>
          </a:p>
          <a:p>
            <a:pPr marL="0" indent="0" algn="just">
              <a:buNone/>
            </a:pPr>
            <a:r>
              <a:rPr lang="ru-RU" sz="2400" dirty="0"/>
              <a:t> </a:t>
            </a:r>
            <a:r>
              <a:rPr lang="ru-RU" sz="2400" dirty="0" smtClean="0"/>
              <a:t>            Родился </a:t>
            </a:r>
            <a:r>
              <a:rPr lang="ru-RU" sz="2400" dirty="0"/>
              <a:t>18 февраля </a:t>
            </a:r>
            <a:r>
              <a:rPr lang="ru-RU" sz="2400" dirty="0" smtClean="0"/>
              <a:t>1928 </a:t>
            </a:r>
            <a:r>
              <a:rPr lang="ru-RU" sz="2400" dirty="0"/>
              <a:t>года в селе </a:t>
            </a:r>
            <a:r>
              <a:rPr lang="ru-RU" sz="2400" dirty="0" err="1"/>
              <a:t>Чанчур</a:t>
            </a:r>
            <a:r>
              <a:rPr lang="ru-RU" sz="2400" dirty="0"/>
              <a:t> в </a:t>
            </a:r>
            <a:r>
              <a:rPr lang="ru-RU" sz="2400" dirty="0" err="1"/>
              <a:t>Качугском</a:t>
            </a:r>
            <a:r>
              <a:rPr lang="ru-RU" sz="2400" dirty="0"/>
              <a:t> районе Иркутского округа в Сибирском крае РСФСР. С 1935 года жил в Нижнеангарске Бурятской АССР. Там окончил среднюю школу и в 1946 году поступил в Иркутское художественном училище, затем поступил в </a:t>
            </a:r>
            <a:r>
              <a:rPr lang="ru-RU" sz="2400" dirty="0" err="1"/>
              <a:t>Бугурусланское</a:t>
            </a:r>
            <a:r>
              <a:rPr lang="ru-RU" sz="2400" dirty="0"/>
              <a:t> лётное училище гражданской авиации. После окончания училища в 1948 году работал в Казахском управлении гражданской авиации, затем с 1952 года в Московском управлении гражданской авиации во Внукове он начал летать вторым пилотом самолета Ил-12, затем лётчиком на международных линиях. </a:t>
            </a:r>
          </a:p>
        </p:txBody>
      </p:sp>
    </p:spTree>
    <p:extLst>
      <p:ext uri="{BB962C8B-B14F-4D97-AF65-F5344CB8AC3E}">
        <p14:creationId xmlns:p14="http://schemas.microsoft.com/office/powerpoint/2010/main" val="75013295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864096"/>
          </a:xfrm>
        </p:spPr>
        <p:txBody>
          <a:bodyPr/>
          <a:lstStyle/>
          <a:p>
            <a:r>
              <a:rPr lang="ru-RU" dirty="0" smtClean="0"/>
              <a:t>                  биография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616624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             В </a:t>
            </a:r>
            <a:r>
              <a:rPr lang="ru-RU" dirty="0"/>
              <a:t>1960 году окончил Школу лётчиков-испытателей в Жуковском, после чего работал в научно-исследовательском институте гражданской авиации (</a:t>
            </a:r>
            <a:r>
              <a:rPr lang="ru-RU" dirty="0" err="1"/>
              <a:t>ГосНИИ</a:t>
            </a:r>
            <a:r>
              <a:rPr lang="ru-RU" dirty="0"/>
              <a:t> ГА) лётчиком-испытателем, а с 1963 года перешёл на лётно-испытательную работу в ОКБ С. В. Ильюшина. 5 мая 1973 года экипаж Александра Михайловича </a:t>
            </a:r>
            <a:r>
              <a:rPr lang="ru-RU" dirty="0" err="1"/>
              <a:t>Тюрюмина</a:t>
            </a:r>
            <a:r>
              <a:rPr lang="ru-RU" dirty="0"/>
              <a:t> совершил первый испытательный полёт на первом серийном самолёте Ил-76 на аэродроме ташкентского авиационного завода, также он испытывал самолёты Ил-18, Ил-62, Ил-86, А-50, представлял отечественные самолеты на международных выставках, проверял возможности эксплуатации самолета Ил-76 в условиях Севера. В 1974 году присвоено почётное звание заслуженный лётчик-испытатель СССР. </a:t>
            </a:r>
          </a:p>
        </p:txBody>
      </p:sp>
    </p:spTree>
    <p:extLst>
      <p:ext uri="{BB962C8B-B14F-4D97-AF65-F5344CB8AC3E}">
        <p14:creationId xmlns:p14="http://schemas.microsoft.com/office/powerpoint/2010/main" val="145228666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720080"/>
          </a:xfrm>
        </p:spPr>
        <p:txBody>
          <a:bodyPr/>
          <a:lstStyle/>
          <a:p>
            <a:r>
              <a:rPr lang="ru-RU" dirty="0" smtClean="0"/>
              <a:t>                     биография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96752"/>
            <a:ext cx="8884096" cy="554461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/>
              <a:t> </a:t>
            </a:r>
            <a:r>
              <a:rPr lang="ru-RU" dirty="0" smtClean="0"/>
              <a:t>          В </a:t>
            </a:r>
            <a:r>
              <a:rPr lang="ru-RU" dirty="0"/>
              <a:t>июле 1975 года экипаж </a:t>
            </a:r>
            <a:r>
              <a:rPr lang="ru-RU" dirty="0" err="1"/>
              <a:t>Тюрюмина</a:t>
            </a:r>
            <a:r>
              <a:rPr lang="ru-RU" dirty="0"/>
              <a:t> на Ил-76 показал ряд рекордных результатов при полёте по замкнутому маршруту, а в 1981 году выполнил впервые в СССР маловысотное десантирование груза. При испытании опытного образца Ил-62, получил травмы и ожоги, чудом оставшись живым. 29 марта 1976 года за мужество и героизм, проявленные при испытании новой авиационной техники присвоено звание Героя Советского Союза с вручением ордена Ленина и медали «Золотая Звезда». </a:t>
            </a:r>
          </a:p>
        </p:txBody>
      </p:sp>
    </p:spTree>
    <p:extLst>
      <p:ext uri="{BB962C8B-B14F-4D97-AF65-F5344CB8AC3E}">
        <p14:creationId xmlns:p14="http://schemas.microsoft.com/office/powerpoint/2010/main" val="238241037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Награды и звания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484784"/>
            <a:ext cx="8686800" cy="4896544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/>
              <a:t>Герой </a:t>
            </a:r>
            <a:r>
              <a:rPr lang="ru-RU" dirty="0"/>
              <a:t>Советского Союза (29.03.1976</a:t>
            </a:r>
            <a:r>
              <a:rPr lang="ru-RU" dirty="0" smtClean="0"/>
              <a:t>);</a:t>
            </a:r>
            <a:endParaRPr lang="ru-RU" dirty="0"/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/>
              <a:t>Орден </a:t>
            </a:r>
            <a:r>
              <a:rPr lang="ru-RU" dirty="0"/>
              <a:t>Ленина (29.03.1976);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/>
              <a:t>Орден </a:t>
            </a:r>
            <a:r>
              <a:rPr lang="ru-RU" dirty="0"/>
              <a:t>Красного Знамени (2.10.1969);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/>
              <a:t>Орден </a:t>
            </a:r>
            <a:r>
              <a:rPr lang="ru-RU" dirty="0"/>
              <a:t>Красной Звезды (22.07.1966);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/>
              <a:t>Орден </a:t>
            </a:r>
            <a:r>
              <a:rPr lang="ru-RU" dirty="0"/>
              <a:t>«Знак Почёта» (31.07.1961);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rgbClr val="0070C0"/>
                </a:solidFill>
              </a:rPr>
              <a:t>     Медали</a:t>
            </a:r>
            <a:r>
              <a:rPr lang="ru-RU" dirty="0" smtClean="0"/>
              <a:t>:</a:t>
            </a:r>
            <a:endParaRPr lang="ru-RU" dirty="0"/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/>
              <a:t>Заслуженный лётчик-испытатель СССР (28.08.1974);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/>
              <a:t>мастер спорта СССР международного класса (1983).</a:t>
            </a:r>
          </a:p>
        </p:txBody>
      </p:sp>
    </p:spTree>
    <p:extLst>
      <p:ext uri="{BB962C8B-B14F-4D97-AF65-F5344CB8AC3E}">
        <p14:creationId xmlns:p14="http://schemas.microsoft.com/office/powerpoint/2010/main" val="73707345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   память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 smtClean="0"/>
              <a:t>           В </a:t>
            </a:r>
            <a:r>
              <a:rPr lang="ru-RU" dirty="0" err="1"/>
              <a:t>Чанчуре</a:t>
            </a:r>
            <a:r>
              <a:rPr lang="ru-RU" dirty="0"/>
              <a:t> открыт Дом-музей </a:t>
            </a:r>
            <a:r>
              <a:rPr lang="ru-RU" dirty="0" smtClean="0"/>
              <a:t>Александра Михайловича </a:t>
            </a:r>
            <a:r>
              <a:rPr lang="ru-RU" dirty="0" err="1" smtClean="0"/>
              <a:t>Тюрюмина</a:t>
            </a:r>
            <a:r>
              <a:rPr lang="ru-RU" dirty="0"/>
              <a:t>, в котором хранятся личные вещи и фотографии прославленного </a:t>
            </a:r>
            <a:r>
              <a:rPr lang="ru-RU" dirty="0" smtClean="0"/>
              <a:t>пилота.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466953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76</TotalTime>
  <Words>372</Words>
  <Application>Microsoft Office PowerPoint</Application>
  <PresentationFormat>Экран (4:3)</PresentationFormat>
  <Paragraphs>19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Трек</vt:lpstr>
      <vt:lpstr>ТюРюмин александр михайлович</vt:lpstr>
      <vt:lpstr>                              Биография </vt:lpstr>
      <vt:lpstr>                  биография</vt:lpstr>
      <vt:lpstr>                     биография</vt:lpstr>
      <vt:lpstr>              Награды и звания</vt:lpstr>
      <vt:lpstr>                         память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леново</dc:creator>
  <cp:lastModifiedBy>леново</cp:lastModifiedBy>
  <cp:revision>8</cp:revision>
  <dcterms:created xsi:type="dcterms:W3CDTF">2018-04-19T07:30:10Z</dcterms:created>
  <dcterms:modified xsi:type="dcterms:W3CDTF">2018-04-19T08:46:40Z</dcterms:modified>
</cp:coreProperties>
</file>