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8286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734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391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333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128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8010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239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887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971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151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9749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0441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52737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0050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5998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29207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044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240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4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4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6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6E0E36-92BB-0042-9492-A24CF74E1C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6542" y="524103"/>
            <a:ext cx="9349084" cy="1481161"/>
          </a:xfrm>
        </p:spPr>
        <p:txBody>
          <a:bodyPr anchor="t">
            <a:normAutofit fontScale="90000"/>
          </a:bodyPr>
          <a:lstStyle/>
          <a:p>
            <a:r>
              <a:rPr lang="ru-RU"/>
              <a:t>Герой советского союза</a:t>
            </a:r>
            <a:br>
              <a:rPr lang="ru-RU"/>
            </a:br>
            <a:r>
              <a:rPr lang="ru-RU"/>
              <a:t>Тулаев Жамбыл Ешеевич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3677D8E-1988-CB43-BEE8-68329F340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29084" y="2005264"/>
            <a:ext cx="9144000" cy="4437466"/>
          </a:xfrm>
        </p:spPr>
        <p:txBody>
          <a:bodyPr>
            <a:normAutofit/>
          </a:bodyPr>
          <a:lstStyle/>
          <a:p>
            <a:r>
              <a:rPr lang="ru-RU" sz="2800"/>
              <a:t>     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801ED8DC-2939-6940-899F-28EC77B8AA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542" y="2005264"/>
            <a:ext cx="4010527" cy="459650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F267AD-B106-C14A-8833-EE5060407355}"/>
              </a:ext>
            </a:extLst>
          </p:cNvPr>
          <p:cNvSpPr txBox="1"/>
          <p:nvPr/>
        </p:nvSpPr>
        <p:spPr>
          <a:xfrm>
            <a:off x="6301083" y="2111942"/>
            <a:ext cx="253894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>
                <a:latin typeface="Helvetica"/>
              </a:rPr>
              <a:t>Жамбыл Ешеевич Тулаев-с</a:t>
            </a:r>
            <a:r>
              <a:rPr lang="ru-RU" b="0" i="0">
                <a:effectLst/>
                <a:latin typeface="Helvetica"/>
              </a:rPr>
              <a:t>найпер 580-го стрелкового полка (188-я стрелковая дивизия, 27-я армия, Северо-Западный фронт) старшина Жамбыл Тулаев с мая по ноябрь 1942 года истребил двести шестьдесят два гитлеровца.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1338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C9EE63-9E75-0F43-B571-695056116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/>
              <a:t>Этапы Боевого пути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99DFD02-9043-EF4D-9C28-581FED90D8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880260"/>
            <a:ext cx="9905998" cy="3758541"/>
          </a:xfrm>
        </p:spPr>
        <p:txBody>
          <a:bodyPr/>
          <a:lstStyle/>
          <a:p>
            <a:r>
              <a:rPr lang="ru-RU" b="1" i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Родился в 1905 году в улусе Тагархай Тункинского района Бурятии. В 14 лет поступил в начальную школу и закончил 4 класса. В 1929-1937 гг. работал председателем колхоза имени Сталина, затем был председателем Толтойского сельсовета и заведующим базой «Скотимпорт» Кыренской конторы. С 1938 года жил в Ленинском районе города Иркутска. Был заведующим тарной базой Ленторга. С началом Великой Отечественной войны обращается с просьбой об отправке на фронт. И в январе 1942 г. призывается в Красную армию.</a:t>
            </a:r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990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FB1120-0C0C-FB4F-B56D-7A1325B34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8231" y="1487879"/>
            <a:ext cx="9905998" cy="1905000"/>
          </a:xfrm>
        </p:spPr>
        <p:txBody>
          <a:bodyPr>
            <a:normAutofit fontScale="9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С м </a:t>
            </a:r>
            <a:r>
              <a:rPr lang="ru-RU" sz="2200" b="1" i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арта 1942 года сражался на Северо-Западном фронте. Сначала был пулемётчиком, затем снайпером. С мая по 15 ноября 1942 года Старшина Ж.Е.Тулаев истребил 262 фашиста</a:t>
            </a:r>
            <a:br>
              <a:rPr lang="ru-RU" b="1" i="0">
                <a:solidFill>
                  <a:srgbClr val="006000"/>
                </a:solidFill>
                <a:effectLst/>
                <a:latin typeface="Arial" panose="020B0604020202020204" pitchFamily="34" charset="0"/>
              </a:rPr>
            </a:b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7B38695-22BA-C747-B1A7-DD9C523C261E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10800000" flipV="1">
            <a:off x="1054822" y="1976499"/>
            <a:ext cx="9905998" cy="2832760"/>
          </a:xfrm>
        </p:spPr>
        <p:txBody>
          <a:bodyPr/>
          <a:lstStyle/>
          <a:p>
            <a:r>
              <a:rPr lang="ru-RU" b="1" i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Умелый и отважный стрелок не только лично разил врагов, но и подготовил для фронта более 30 снайперов. За короткий срок его ученики уничтожили 561 фашиста. </a:t>
            </a:r>
          </a:p>
          <a:p>
            <a:r>
              <a:rPr lang="ru-RU" b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Умер 17 января 1961 года.</a:t>
            </a:r>
          </a:p>
          <a:p>
            <a:r>
              <a:rPr lang="ru-RU" b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Похоронен  в селе Тангархай Тункинского района Бурятии.</a:t>
            </a:r>
            <a:endParaRPr lang="ru-RU" b="1" i="0"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722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B90E42-00CC-AB4C-855B-3C4F2D4BE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>
                <a:solidFill>
                  <a:schemeClr val="tx1"/>
                </a:solidFill>
              </a:rPr>
              <a:t>Звезда героя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FC93D64-947E-EF42-B7DE-1B1DA8CA5D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974437" y="2039933"/>
            <a:ext cx="5016583" cy="3751267"/>
          </a:xfrm>
        </p:spPr>
        <p:txBody>
          <a:bodyPr>
            <a:normAutofit/>
          </a:bodyPr>
          <a:lstStyle/>
          <a:p>
            <a:r>
              <a:rPr lang="ru-RU" b="0" i="0">
                <a:solidFill>
                  <a:schemeClr val="tx1"/>
                </a:solidFill>
                <a:effectLst/>
                <a:latin typeface="HelveticaNeue"/>
              </a:rPr>
              <a:t>Указом </a:t>
            </a:r>
            <a:r>
              <a:rPr lang="ru-RU">
                <a:solidFill>
                  <a:schemeClr val="tx1"/>
                </a:solidFill>
                <a:effectLst/>
                <a:latin typeface="HelveticaNeue"/>
              </a:rPr>
              <a:t>Президиума Верховного Совета СССР </a:t>
            </a:r>
            <a:r>
              <a:rPr lang="ru-RU" b="0" i="0">
                <a:solidFill>
                  <a:schemeClr val="tx1"/>
                </a:solidFill>
                <a:effectLst/>
                <a:latin typeface="HelveticaNeue"/>
              </a:rPr>
              <a:t>от 14 февраля 1943 года за образцовое выполнение боевых заданий командования на фронте борьбы с немецкими захватчиками и проявленные при этом мужество и геройство старшине Тулаеву Жамбылу Ешеевичу присвоено звание Героя Советского Союза.</a:t>
            </a:r>
            <a:endParaRPr lang="ru-RU">
              <a:solidFill>
                <a:schemeClr val="tx1"/>
              </a:solidFill>
            </a:endParaRPr>
          </a:p>
        </p:txBody>
      </p:sp>
      <p:pic>
        <p:nvPicPr>
          <p:cNvPr id="14" name="Рисунок 14">
            <a:extLst>
              <a:ext uri="{FF2B5EF4-FFF2-40B4-BE49-F238E27FC236}">
                <a16:creationId xmlns:a16="http://schemas.microsoft.com/office/drawing/2014/main" id="{19887EE3-FDFA-EB4A-BCB6-DB69206D63D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798" y="2575138"/>
            <a:ext cx="4211179" cy="268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502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ABFDCC-F846-B54C-A1FD-765A304FF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>
                <a:solidFill>
                  <a:schemeClr val="tx1"/>
                </a:solidFill>
              </a:rPr>
              <a:t>Награды героя вов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832DE8-CC56-9640-B756-37061A0C18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1412" y="2108300"/>
            <a:ext cx="3161242" cy="3124201"/>
          </a:xfrm>
        </p:spPr>
        <p:txBody>
          <a:bodyPr anchor="t"/>
          <a:lstStyle/>
          <a:p>
            <a:r>
              <a:rPr lang="ru-RU" b="1" i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Награждён орденами: Ленина (14.02.1943), Красного Знамени (1942); медалями. </a:t>
            </a:r>
          </a:p>
          <a:p>
            <a:r>
              <a:rPr lang="ru-RU" b="1" i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Бюст Героя установлен в селе Хурай Хобок.</a:t>
            </a:r>
          </a:p>
          <a:p>
            <a:endParaRPr lang="ru-RU"/>
          </a:p>
        </p:txBody>
      </p:sp>
      <p:pic>
        <p:nvPicPr>
          <p:cNvPr id="7" name="Рисунок 7">
            <a:extLst>
              <a:ext uri="{FF2B5EF4-FFF2-40B4-BE49-F238E27FC236}">
                <a16:creationId xmlns:a16="http://schemas.microsoft.com/office/drawing/2014/main" id="{FC6F5568-3993-DE4C-9034-8C869E99038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217" y="2193533"/>
            <a:ext cx="2500917" cy="2514509"/>
          </a:xfrm>
          <a:prstGeom prst="rect">
            <a:avLst/>
          </a:prstGeom>
        </p:spPr>
      </p:pic>
      <p:pic>
        <p:nvPicPr>
          <p:cNvPr id="9" name="Рисунок 9">
            <a:extLst>
              <a:ext uri="{FF2B5EF4-FFF2-40B4-BE49-F238E27FC236}">
                <a16:creationId xmlns:a16="http://schemas.microsoft.com/office/drawing/2014/main" id="{F9A3EFDA-EAC8-5744-BE9A-0BFDB06FB3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02697" y="2193533"/>
            <a:ext cx="3544714" cy="237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360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>
            <a:extLst>
              <a:ext uri="{FF2B5EF4-FFF2-40B4-BE49-F238E27FC236}">
                <a16:creationId xmlns:a16="http://schemas.microsoft.com/office/drawing/2014/main" id="{0F8049D7-52C8-7B40-94F6-1BEC02018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0717" y="0"/>
            <a:ext cx="7709725" cy="1301488"/>
          </a:xfrm>
        </p:spPr>
        <p:txBody>
          <a:bodyPr/>
          <a:lstStyle/>
          <a:p>
            <a:r>
              <a:rPr lang="ru-RU">
                <a:solidFill>
                  <a:schemeClr val="tx1"/>
                </a:solidFill>
              </a:rPr>
              <a:t>Память герою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E94B744-E9E6-CC44-A405-BF28AC379152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944611" y="1562100"/>
            <a:ext cx="3297238" cy="4584700"/>
          </a:xfrm>
        </p:spPr>
        <p:txBody>
          <a:bodyPr anchor="t">
            <a:normAutofit lnSpcReduction="10000"/>
          </a:bodyPr>
          <a:lstStyle/>
          <a:p>
            <a:r>
              <a:rPr lang="ru-RU" sz="2400" b="1" i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Бюст Героя установлен в селе Хурай Хобок.</a:t>
            </a:r>
          </a:p>
          <a:p>
            <a:r>
              <a:rPr lang="ru-RU" sz="2400" b="1" i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 2005 году в городе Улан-Удэ - в память о Герое Советского Союза Жамбыле Тулаеве на здании школы № 12 установлена мемориальная доска. </a:t>
            </a:r>
          </a:p>
          <a:p>
            <a:endParaRPr lang="ru-RU" sz="2400" b="1" i="0"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5" name="Рисунок 15">
            <a:extLst>
              <a:ext uri="{FF2B5EF4-FFF2-40B4-BE49-F238E27FC236}">
                <a16:creationId xmlns:a16="http://schemas.microsoft.com/office/drawing/2014/main" id="{0421E999-2D30-E443-93DA-FBABCB5B5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722" y="1562099"/>
            <a:ext cx="3302857" cy="3658095"/>
          </a:xfrm>
          <a:prstGeom prst="rect">
            <a:avLst/>
          </a:prstGeom>
        </p:spPr>
      </p:pic>
      <p:pic>
        <p:nvPicPr>
          <p:cNvPr id="17" name="Рисунок 17">
            <a:extLst>
              <a:ext uri="{FF2B5EF4-FFF2-40B4-BE49-F238E27FC236}">
                <a16:creationId xmlns:a16="http://schemas.microsoft.com/office/drawing/2014/main" id="{958AE419-4399-6E47-8170-6479740BAE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452" y="1562099"/>
            <a:ext cx="3350366" cy="366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29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58F931-8842-DC4C-9D3B-9D4A518CE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9806" y="445325"/>
            <a:ext cx="7298376" cy="4725389"/>
          </a:xfrm>
        </p:spPr>
        <p:txBody>
          <a:bodyPr anchor="ctr">
            <a:normAutofit/>
          </a:bodyPr>
          <a:lstStyle/>
          <a:p>
            <a:pPr algn="ctr"/>
            <a:r>
              <a:rPr lang="ru-RU" sz="2400" b="1" i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Ежегодно на его родине в день Победы проводятся стрелковые соревнования на кубок Героя. К 40-летию Победы в Великой Отечественной войне исполком городского совета народных депутатов города Улан-Удэ принял решение о переименовании улицу Дорожную в улицу имени Героя Советского Союза Жамбыла Ешеевича Тулаева</a:t>
            </a:r>
            <a:br>
              <a:rPr lang="ru-RU" sz="2400" b="1" i="0"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lang="ru-RU" sz="2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7993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Сетка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7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Сетка</vt:lpstr>
      <vt:lpstr>Герой советского союза Тулаев Жамбыл Ешеевич</vt:lpstr>
      <vt:lpstr>Этапы Боевого пути</vt:lpstr>
      <vt:lpstr>С м арта 1942 года сражался на Северо-Западном фронте. Сначала был пулемётчиком, затем снайпером. С мая по 15 ноября 1942 года Старшина Ж.Е.Тулаев истребил 262 фашиста </vt:lpstr>
      <vt:lpstr>Звезда героя</vt:lpstr>
      <vt:lpstr>Награды героя вов</vt:lpstr>
      <vt:lpstr>Память герою</vt:lpstr>
      <vt:lpstr>Ежегодно на его родине в день Победы проводятся стрелковые соревнования на кубок Героя. К 40-летию Победы в Великой Отечественной войне исполком городского совета народных депутатов города Улан-Удэ принял решение о переименовании улицу Дорожную в улицу имени Героя Советского Союза Жамбыла Ешеевича Тулаева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Герой советского союза Тулаев Жамбыл Ешеевич</dc:title>
  <cp:revision>5</cp:revision>
  <dcterms:modified xsi:type="dcterms:W3CDTF">2018-05-08T15:35:52Z</dcterms:modified>
</cp:coreProperties>
</file>