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591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067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678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243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82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506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3564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036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935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704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0916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269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7647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3466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3916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682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902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E60DFC1-4A51-4033-9833-90C76A84A266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EDA3A-0CED-4CBE-8D0C-96DE36078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2078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Герой Советского Союза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4000" dirty="0"/>
              <a:t>Трофимов Иван Максимович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6404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body" idx="1"/>
          </p:nvPr>
        </p:nvSpPr>
        <p:spPr>
          <a:xfrm>
            <a:off x="831850" y="234950"/>
            <a:ext cx="10071100" cy="5854700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Трофимов Иван Максимович – командир отделения 1024-го стрелкового полка (391-я стрелковая дивизия, 3-я ударная армия, 2-й Прибалтийский фронт), сержант. </a:t>
            </a:r>
          </a:p>
        </p:txBody>
      </p:sp>
    </p:spTree>
    <p:extLst>
      <p:ext uri="{BB962C8B-B14F-4D97-AF65-F5344CB8AC3E}">
        <p14:creationId xmlns:p14="http://schemas.microsoft.com/office/powerpoint/2010/main" val="3006779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01783"/>
            <a:ext cx="10334914" cy="5687868"/>
          </a:xfrm>
        </p:spPr>
        <p:txBody>
          <a:bodyPr>
            <a:normAutofit fontScale="85000" lnSpcReduction="10000"/>
          </a:bodyPr>
          <a:lstStyle/>
          <a:p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Родился 3 мая 1904 года в городе Симбирск (Ульяновск) в крестьянской семье. Русский. Окончил 4 класса. С четырнадцати лет принимал участие в гражданской войне – с оружием в руках воевал против белогвардейцев. С началом коллективизации стал одним из первых организаторов колхозного строительства в селе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Телемба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Кондинского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сельсовета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Еравнинского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района Бурят-Монгольской АССР (ныне Республика Бурятия). Перед Великой Отечественной войной работал председателем колхоза в селе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Телемба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Призван в армию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Еравнинским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райвоенкоматом 16 июня 1942 года. 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4313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374073"/>
            <a:ext cx="10445750" cy="5715577"/>
          </a:xfrm>
        </p:spPr>
        <p:txBody>
          <a:bodyPr>
            <a:normAutofit fontScale="92500" lnSpcReduction="20000"/>
          </a:bodyPr>
          <a:lstStyle/>
          <a:p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действующей армии с июля 1942 года. Воевал на Северо-Западном, 2-м Прибалтийском и 1-м Украинском фронтах. </a:t>
            </a:r>
            <a:b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 июля 1942 года по октябрь 1943 года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И.М.Трофимов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составе 1-й ударной армии на Север-Западном фронте принимал участие в боях с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демянской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группировкой противника на территории Новгородской области, в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Демянской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наступательной операции и ликвидации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демянского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выступа в феврале 1943 года, в Старорусской наступательной операции и последующих боях на рубеже реки 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Ловать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8 марта 1943 года был тяжело ранен. </a:t>
            </a:r>
          </a:p>
        </p:txBody>
      </p:sp>
    </p:spTree>
    <p:extLst>
      <p:ext uri="{BB962C8B-B14F-4D97-AF65-F5344CB8AC3E}">
        <p14:creationId xmlns:p14="http://schemas.microsoft.com/office/powerpoint/2010/main" val="3697456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52401"/>
            <a:ext cx="9974695" cy="5937250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феврале- марте 1944 года 391-я стрелковая дивизия на 2-м Прибалтийском фронте в составе 1-й ударной армии участвовала в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Старорусско-Новоржевской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наступательной операции, являвшейся частью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Ленинградско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-Новгородской стратегической наступательной операции, полностью ликвидировавшей блокаду Ленинграда. В ходе наступательных боев и преследования 16-й армии группы армий «Север» противника войска фронта нанесли ей поражение. Соединения 1-й ударной армии продвинулись на запад на 110-160 километров. </a:t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 10 по 27 июля 1944 года 391-я стрелковая дивизия на 2-м Прибалтийском фронте в составе 3-й ударной армии принимала участие в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Режицко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-Двинской наступательной операции, входе которой советские войска нанесли поражение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режицко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-двинской группировке противника, продвинулись на запад до 200 км, освободили латвийские города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Режица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(Резекне) и Двинск (Даугавпилс). Дивизия участвовала в освобождении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Режицы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и получила наименование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Режицкой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. </a:t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957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360219"/>
            <a:ext cx="10279495" cy="5729432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И.М.Трофимов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отличился в ходе этой операции. </a:t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17 июля 1944 года, развивая наступление, 391-я стрелковая дивизия перешла границы Латвии и двинулась дальше на запад. В полдень 1024-му стрелковому полку был дан приказ форсировать реку Зилупе и выбить противника с занимаемых рубежей. </a:t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Переправившись через реку, рота, где служил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И.М.Трофимов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атаковала укреплённые позиции противника. Сержант Трофимов одним из первых поднялся в атаку и ворвался во вражеские траншеи. В рукопашной схватке автоматным огнём он уничтожил пятерых солдат, двоих заколол кинжалом. </a:t>
            </a:r>
            <a:b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Преследуя противника, полк подошёл к населённому пункту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Лаудери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Лудзенского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района. Рота получила приказ захватить его и перерезать шоссейную дорогу, проходящую через населённый пункт. Сержант Трофимов со своим отделением перебрался через речку Истра и с хода ворвался в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Лаудери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В упорном бою из строя выбыл командир взвода лейтенант Долгих. Трофимов принял на себя командование взвода и продолжал выполнять боевую задачу, сражаясь с численно превосходящими силами противника. Рота была окружена, однако выстояла до подхода основных сил полка. В этом бою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И.М.Трофимов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уничтожил ещё несколько немецких солдат и двух взял в плен. Был тяжело ранен, но не покинул поле боя.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3417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07819"/>
            <a:ext cx="9739168" cy="5881832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После возвращения из госпиталя вернулся в свою дивизию. Был назначен в хозяйственный взвод. Дивизия в составе 22-й армии на 2-м Прибалтийском фронте с октября 1944 года вместе с другими войсками фронта осуществляла блокаду группировки противника на Курляндском полуострове. </a:t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апреле 1945 года 391-я стрелковая дивизия была включена в 59-ю армию, сражавшуюся на 1-м Украинском фронте. В мае 1945 года участвовала в Пражской операции. </a:t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1946 году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И.М.Трофимов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был демобилизован. Вернулся в Бурятию, жил в селе Сосново-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Озёрское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Еравнинского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района. Работал председателем колхоза. </a:t>
            </a:r>
          </a:p>
        </p:txBody>
      </p:sp>
    </p:spTree>
    <p:extLst>
      <p:ext uri="{BB962C8B-B14F-4D97-AF65-F5344CB8AC3E}">
        <p14:creationId xmlns:p14="http://schemas.microsoft.com/office/powerpoint/2010/main" val="3613549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62545"/>
            <a:ext cx="10515600" cy="3283527"/>
          </a:xfrm>
        </p:spPr>
        <p:txBody>
          <a:bodyPr/>
          <a:lstStyle/>
          <a:p>
            <a:pPr algn="ctr"/>
            <a:r>
              <a:rPr lang="ru-RU" dirty="0"/>
              <a:t>Скончался 5 февраля 1975 года. </a:t>
            </a:r>
          </a:p>
        </p:txBody>
      </p:sp>
    </p:spTree>
    <p:extLst>
      <p:ext uri="{BB962C8B-B14F-4D97-AF65-F5344CB8AC3E}">
        <p14:creationId xmlns:p14="http://schemas.microsoft.com/office/powerpoint/2010/main" val="3574996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49" y="692727"/>
            <a:ext cx="9863859" cy="1620982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Награждён орденами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535383"/>
            <a:ext cx="10515600" cy="498762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ru-RU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Ленина, Красной Звезды, Славы 3-й степени, медалями.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70898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265</Words>
  <Application>Microsoft Office PowerPoint</Application>
  <PresentationFormat>Широкоэкранный</PresentationFormat>
  <Paragraphs>11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Ион</vt:lpstr>
      <vt:lpstr>Герой Советского Союза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Скончался 5 февраля 1975 года. </vt:lpstr>
      <vt:lpstr>Награждён орденами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Герой Советского Союза </dc:title>
  <dc:creator>Windows</dc:creator>
  <cp:lastModifiedBy>Windows</cp:lastModifiedBy>
  <cp:revision>1</cp:revision>
  <dcterms:created xsi:type="dcterms:W3CDTF">2018-05-02T11:13:12Z</dcterms:created>
  <dcterms:modified xsi:type="dcterms:W3CDTF">2018-05-02T11:13:39Z</dcterms:modified>
</cp:coreProperties>
</file>