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825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2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869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778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516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254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953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097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074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018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32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800000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E1024-8EEB-48D5-BF83-885020431DC0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0980B-EB1A-4A31-B7B6-3F63E5B2AD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644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977" y="905608"/>
            <a:ext cx="85549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— российский и советский художник, народный художник Бурятской АССР (1975), заслуженный художник РСФСР (1982), Герой Советского Союза (1945).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          Дата рождения:	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1600" dirty="0" smtClean="0">
                <a:solidFill>
                  <a:schemeClr val="bg1"/>
                </a:solidFill>
              </a:rPr>
              <a:t>10 сентября 1925.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         Место рождения: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1600" dirty="0" smtClean="0">
                <a:solidFill>
                  <a:schemeClr val="bg1"/>
                </a:solidFill>
              </a:rPr>
              <a:t>деревня </a:t>
            </a:r>
            <a:r>
              <a:rPr lang="ru-RU" sz="1600" dirty="0" err="1" smtClean="0">
                <a:solidFill>
                  <a:schemeClr val="bg1"/>
                </a:solidFill>
              </a:rPr>
              <a:t>Усть-Менза</a:t>
            </a:r>
            <a:r>
              <a:rPr lang="ru-RU" sz="1600" dirty="0" smtClean="0">
                <a:solidFill>
                  <a:schemeClr val="bg1"/>
                </a:solidFill>
              </a:rPr>
              <a:t>,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  </a:t>
            </a:r>
            <a:r>
              <a:rPr lang="ru-RU" sz="1600" dirty="0" err="1" smtClean="0">
                <a:solidFill>
                  <a:schemeClr val="bg1"/>
                </a:solidFill>
              </a:rPr>
              <a:t>Красночикойский</a:t>
            </a:r>
            <a:r>
              <a:rPr lang="ru-RU" sz="1600" dirty="0" smtClean="0">
                <a:solidFill>
                  <a:schemeClr val="bg1"/>
                </a:solidFill>
              </a:rPr>
              <a:t> район,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  Забайкальский край.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          Дата смерти:	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1600" dirty="0" smtClean="0">
                <a:solidFill>
                  <a:schemeClr val="bg1"/>
                </a:solidFill>
              </a:rPr>
              <a:t>3 марта 2011 (85 лет).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          Место смерти:	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1600" dirty="0" smtClean="0">
                <a:solidFill>
                  <a:schemeClr val="bg1"/>
                </a:solidFill>
              </a:rPr>
              <a:t>Улан-Удэ, Россия.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49669" y="320833"/>
            <a:ext cx="6752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Георгий </a:t>
            </a:r>
            <a:r>
              <a:rPr lang="ru-RU" sz="3200" dirty="0">
                <a:solidFill>
                  <a:schemeClr val="bg1"/>
                </a:solidFill>
              </a:rPr>
              <a:t>Н</a:t>
            </a:r>
            <a:r>
              <a:rPr lang="ru-RU" sz="3200" dirty="0" smtClean="0">
                <a:solidFill>
                  <a:schemeClr val="bg1"/>
                </a:solidFill>
              </a:rPr>
              <a:t>иколаевич </a:t>
            </a:r>
            <a:r>
              <a:rPr lang="ru-RU" sz="3200" dirty="0" err="1" smtClean="0">
                <a:solidFill>
                  <a:schemeClr val="bg1"/>
                </a:solidFill>
              </a:rPr>
              <a:t>Москалёв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831" y="2206606"/>
            <a:ext cx="4588331" cy="401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85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5090745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/>
            </a:r>
            <a:br>
              <a:rPr lang="ru-RU" sz="14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В 1933 году семья переехала в город Улан-Удэ.</a:t>
            </a:r>
            <a:br>
              <a:rPr lang="ru-RU" sz="1200" dirty="0" smtClean="0">
                <a:solidFill>
                  <a:schemeClr val="bg1"/>
                </a:solidFill>
              </a:rPr>
            </a:br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Окончил 8 классов улан-удэнской школы № 2. Со школьной скамьи в январе 1943 года был призван в Красную Армию и зачислен курсантом в Забайкальское военно-пехотное училище.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В мае 1944 года после ускоренного выпуска в звании младшего лейтенанта направлен в 176-й гвардейский стрелковый полк 59-й гвардейской стрелковой дивизии 46-й армии 2-го Украинского фронта, где получил должность командира пулемётного взвода. Участвовал в Ясско-Кишиневской операции, освобождал Бендеры, Белгород-Днестровский.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Указом Президиума Верховного Совета СССР от 24 марта 1945 года Г. Н. </a:t>
            </a:r>
            <a:r>
              <a:rPr lang="ru-RU" sz="1200" dirty="0" err="1" smtClean="0">
                <a:solidFill>
                  <a:schemeClr val="bg1"/>
                </a:solidFill>
              </a:rPr>
              <a:t>Москалёву</a:t>
            </a:r>
            <a:r>
              <a:rPr lang="ru-RU" sz="1200" dirty="0" smtClean="0">
                <a:solidFill>
                  <a:schemeClr val="bg1"/>
                </a:solidFill>
              </a:rPr>
              <a:t> присвоено звание Героя Советского Союза за выполнение сложнейшей боевой задачи при фор­сировании Дуная в ночь с 4 на 5 декабря 1944 года и проявленные при этом мужество и героизм. Войну закончил в должности командира роты.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В 1946 году, после демобилизации, Г. Н. </a:t>
            </a:r>
            <a:r>
              <a:rPr lang="ru-RU" sz="1200" dirty="0" err="1" smtClean="0">
                <a:solidFill>
                  <a:schemeClr val="bg1"/>
                </a:solidFill>
              </a:rPr>
              <a:t>Москалёв</a:t>
            </a:r>
            <a:r>
              <a:rPr lang="ru-RU" sz="1200" dirty="0" smtClean="0">
                <a:solidFill>
                  <a:schemeClr val="bg1"/>
                </a:solidFill>
              </a:rPr>
              <a:t> поступил в Иркутское художественное училище. С 1951 года — студент факультета живописи Московского художественного института имени В. И. Сурикова, который окончил в 1957 году.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После окончания института вернулся в Улан-Удэ. Работал в художественно-производственных мастерских, руководил кружком «Юный художник» при Доме пионеров им. П. П. </a:t>
            </a:r>
            <a:r>
              <a:rPr lang="ru-RU" sz="1200" dirty="0" err="1" smtClean="0">
                <a:solidFill>
                  <a:schemeClr val="bg1"/>
                </a:solidFill>
              </a:rPr>
              <a:t>Постышева</a:t>
            </a:r>
            <a:r>
              <a:rPr lang="ru-RU" sz="1200" dirty="0" smtClean="0">
                <a:solidFill>
                  <a:schemeClr val="bg1"/>
                </a:solidFill>
              </a:rPr>
              <a:t> (в 1957—1962 и 1964—1965). В 1962—1963 годах был председателем правления Союза Художников Бурятии. В 1966—1968 годах — директор художественного музея им. Ц. С. </a:t>
            </a:r>
            <a:r>
              <a:rPr lang="ru-RU" sz="1200" dirty="0" err="1" smtClean="0">
                <a:solidFill>
                  <a:schemeClr val="bg1"/>
                </a:solidFill>
              </a:rPr>
              <a:t>Сампилова</a:t>
            </a:r>
            <a:r>
              <a:rPr lang="ru-RU" sz="1200" dirty="0" smtClean="0">
                <a:solidFill>
                  <a:schemeClr val="bg1"/>
                </a:solidFill>
              </a:rPr>
              <a:t>, преподавал в педагогическом училище № 1.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Неоднократно избирался депутатом Совета народных депутатов города Улан-Удэ. В составе тридцати Героев Советского Союза участвовал в праздновании 30-летия Победы в Венгрии, принимал участие в праздновании 50-летия Победы в Москве, в военном параде на Красной площади 9 мая 1996 года, параде Победы 9 мая 2000 года.</a:t>
            </a:r>
            <a:endParaRPr lang="ru-RU" sz="12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253" y="114299"/>
            <a:ext cx="2563748" cy="36476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178" y="4023159"/>
            <a:ext cx="3663899" cy="27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37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568862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Творчество:</a:t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Начинал как художник-график, в 1970-е годы главной темой творчества художник избрал Великую Отечественную войну. Тема нашла отражение на полотнах «Битва за Дунай», «Прорыв», «Рассвет», «Один на один» и других.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Писал Георгий Николаевич пейзажи, натюрморты, у него много гра­фических работ. Занимался художе­ственным оформлением книг.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err="1" smtClean="0">
                <a:solidFill>
                  <a:schemeClr val="bg1"/>
                </a:solidFill>
              </a:rPr>
              <a:t>Москалёв</a:t>
            </a:r>
            <a:r>
              <a:rPr lang="ru-RU" sz="1200" dirty="0" smtClean="0">
                <a:solidFill>
                  <a:schemeClr val="bg1"/>
                </a:solidFill>
              </a:rPr>
              <a:t> — автор более 70 живописных, около 170 графических работ и графических иллюстраций в 10 книгах, в том числе книги «Поход за Дунай» (Улан-Удэ, 1985). Начиная с 1959 года участвует в выставках. Выставки работ </a:t>
            </a:r>
            <a:r>
              <a:rPr lang="ru-RU" sz="1200" dirty="0" err="1" smtClean="0">
                <a:solidFill>
                  <a:schemeClr val="bg1"/>
                </a:solidFill>
              </a:rPr>
              <a:t>Москалёва</a:t>
            </a:r>
            <a:r>
              <a:rPr lang="ru-RU" sz="1200" dirty="0" smtClean="0">
                <a:solidFill>
                  <a:schemeClr val="bg1"/>
                </a:solidFill>
              </a:rPr>
              <a:t> проходили в городах: Москва, Улан-Удэ, Владивосток, Иркутск, Дели (Индия), Чита.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Звания:</a:t>
            </a: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Герой Советского Союза (24.03.1945).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Народный художник Бурятской АССР (1975 год).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Заслуженный художник РСФСР (1982 год).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Почётный гражданин города Улан-Удэ (1975 год).</a:t>
            </a:r>
          </a:p>
          <a:p>
            <a:r>
              <a:rPr lang="ru-RU" sz="1200" dirty="0">
                <a:solidFill>
                  <a:schemeClr val="bg1"/>
                </a:solidFill>
              </a:rPr>
              <a:t/>
            </a:r>
            <a:br>
              <a:rPr lang="ru-RU" sz="1200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Награды: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Орден Ленина (24.03.1945).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Орден Красной Звезды (04.12.1944).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Два ордена Отечественной войны I степени (17.12.1944; 06.04.1985).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Медаль «За победу над Германией».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Медаль «За взятие Будапешта».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Медаль «За взятие Вены».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Государственная премия Бурятской АССР в области литературы и искусства.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12878" y="6550223"/>
            <a:ext cx="3481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Умер 3 марта 2011 года в Улан-Удэ.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408" y="1048787"/>
            <a:ext cx="3150576" cy="445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6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14</Words>
  <Application>Microsoft Office PowerPoint</Application>
  <PresentationFormat>Экран (4:3)</PresentationFormat>
  <Paragraphs>45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4</cp:revision>
  <dcterms:created xsi:type="dcterms:W3CDTF">2018-04-18T13:06:15Z</dcterms:created>
  <dcterms:modified xsi:type="dcterms:W3CDTF">2018-04-18T13:40:16Z</dcterms:modified>
</cp:coreProperties>
</file>