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0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 /><Relationship Id="rId3" Type="http://schemas.openxmlformats.org/officeDocument/2006/relationships/slide" Target="slides/slide2.xml" /><Relationship Id="rId7" Type="http://schemas.openxmlformats.org/officeDocument/2006/relationships/viewProps" Target="view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presProps" Target="presProps.xml" /><Relationship Id="rId5" Type="http://schemas.openxmlformats.org/officeDocument/2006/relationships/slide" Target="slides/slide4.xml" /><Relationship Id="rId10" Type="http://schemas.microsoft.com/office/2016/11/relationships/changesInfo" Target="changesInfos/changesInfo1.xml" /><Relationship Id="rId4" Type="http://schemas.openxmlformats.org/officeDocument/2006/relationships/slide" Target="slides/slide3.xml" /><Relationship Id="rId9" Type="http://schemas.openxmlformats.org/officeDocument/2006/relationships/tableStyles" Target="tableStyles.xml" 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Лена Ужеева" userId="109f2b8c040c9657" providerId="LiveId" clId="{0BA39319-F7DF-3740-93A9-70C3867C9716}"/>
    <pc:docChg chg="undo custSel addSld delSld modSld sldOrd">
      <pc:chgData name="Лена Ужеева" userId="109f2b8c040c9657" providerId="LiveId" clId="{0BA39319-F7DF-3740-93A9-70C3867C9716}" dt="2018-04-20T03:39:46.293" v="536" actId="20577"/>
      <pc:docMkLst>
        <pc:docMk/>
      </pc:docMkLst>
      <pc:sldChg chg="addSp delSp modSp">
        <pc:chgData name="Лена Ужеева" userId="109f2b8c040c9657" providerId="LiveId" clId="{0BA39319-F7DF-3740-93A9-70C3867C9716}" dt="2018-04-19T13:23:41.541" v="476" actId="14100"/>
        <pc:sldMkLst>
          <pc:docMk/>
          <pc:sldMk cId="1157958651" sldId="256"/>
        </pc:sldMkLst>
        <pc:spChg chg="del mod">
          <ac:chgData name="Лена Ужеева" userId="109f2b8c040c9657" providerId="LiveId" clId="{0BA39319-F7DF-3740-93A9-70C3867C9716}" dt="2018-04-19T13:20:04.703" v="461" actId="478"/>
          <ac:spMkLst>
            <pc:docMk/>
            <pc:sldMk cId="1157958651" sldId="256"/>
            <ac:spMk id="2" creationId="{2446013B-7F5C-8D46-B60D-D87BE22AFAD5}"/>
          </ac:spMkLst>
        </pc:spChg>
        <pc:spChg chg="del">
          <ac:chgData name="Лена Ужеева" userId="109f2b8c040c9657" providerId="LiveId" clId="{0BA39319-F7DF-3740-93A9-70C3867C9716}" dt="2018-04-19T13:20:09.462" v="462" actId="478"/>
          <ac:spMkLst>
            <pc:docMk/>
            <pc:sldMk cId="1157958651" sldId="256"/>
            <ac:spMk id="3" creationId="{7DD7A5F2-45F0-C84A-BAF3-EA74FACE463C}"/>
          </ac:spMkLst>
        </pc:spChg>
        <pc:spChg chg="add mod">
          <ac:chgData name="Лена Ужеева" userId="109f2b8c040c9657" providerId="LiveId" clId="{0BA39319-F7DF-3740-93A9-70C3867C9716}" dt="2018-04-19T13:22:13.321" v="469" actId="14100"/>
          <ac:spMkLst>
            <pc:docMk/>
            <pc:sldMk cId="1157958651" sldId="256"/>
            <ac:spMk id="5" creationId="{C73C43B4-19E4-F740-A7A6-462D4CD0800C}"/>
          </ac:spMkLst>
        </pc:spChg>
        <pc:picChg chg="add mod">
          <ac:chgData name="Лена Ужеева" userId="109f2b8c040c9657" providerId="LiveId" clId="{0BA39319-F7DF-3740-93A9-70C3867C9716}" dt="2018-04-19T13:23:41.541" v="476" actId="14100"/>
          <ac:picMkLst>
            <pc:docMk/>
            <pc:sldMk cId="1157958651" sldId="256"/>
            <ac:picMk id="6" creationId="{25C0ACC9-4AEB-184D-90F6-51ADF0C5B795}"/>
          </ac:picMkLst>
        </pc:picChg>
      </pc:sldChg>
      <pc:sldChg chg="delSp modSp new">
        <pc:chgData name="Лена Ужеева" userId="109f2b8c040c9657" providerId="LiveId" clId="{0BA39319-F7DF-3740-93A9-70C3867C9716}" dt="2018-04-19T13:30:06.443" v="508" actId="27636"/>
        <pc:sldMkLst>
          <pc:docMk/>
          <pc:sldMk cId="2060625384" sldId="257"/>
        </pc:sldMkLst>
        <pc:spChg chg="del">
          <ac:chgData name="Лена Ужеева" userId="109f2b8c040c9657" providerId="LiveId" clId="{0BA39319-F7DF-3740-93A9-70C3867C9716}" dt="2018-04-19T13:24:31.941" v="478" actId="478"/>
          <ac:spMkLst>
            <pc:docMk/>
            <pc:sldMk cId="2060625384" sldId="257"/>
            <ac:spMk id="2" creationId="{18F0AB68-BFF7-1340-998A-A4877C2519D6}"/>
          </ac:spMkLst>
        </pc:spChg>
        <pc:spChg chg="mod">
          <ac:chgData name="Лена Ужеева" userId="109f2b8c040c9657" providerId="LiveId" clId="{0BA39319-F7DF-3740-93A9-70C3867C9716}" dt="2018-04-19T13:30:06.443" v="508" actId="27636"/>
          <ac:spMkLst>
            <pc:docMk/>
            <pc:sldMk cId="2060625384" sldId="257"/>
            <ac:spMk id="3" creationId="{A4366FB1-FDF5-3846-9A42-5F83AFAF06D5}"/>
          </ac:spMkLst>
        </pc:spChg>
      </pc:sldChg>
      <pc:sldChg chg="addSp delSp modSp new del ord">
        <pc:chgData name="Лена Ужеева" userId="109f2b8c040c9657" providerId="LiveId" clId="{0BA39319-F7DF-3740-93A9-70C3867C9716}" dt="2018-04-19T13:28:57.213" v="503" actId="2696"/>
        <pc:sldMkLst>
          <pc:docMk/>
          <pc:sldMk cId="1857080865" sldId="258"/>
        </pc:sldMkLst>
        <pc:spChg chg="del mod">
          <ac:chgData name="Лена Ужеева" userId="109f2b8c040c9657" providerId="LiveId" clId="{0BA39319-F7DF-3740-93A9-70C3867C9716}" dt="2018-04-19T13:16:30.449" v="97" actId="478"/>
          <ac:spMkLst>
            <pc:docMk/>
            <pc:sldMk cId="1857080865" sldId="258"/>
            <ac:spMk id="2" creationId="{F0D3ECE9-5305-164E-BED2-31EEDA5C3511}"/>
          </ac:spMkLst>
        </pc:spChg>
        <pc:spChg chg="mod">
          <ac:chgData name="Лена Ужеева" userId="109f2b8c040c9657" providerId="LiveId" clId="{0BA39319-F7DF-3740-93A9-70C3867C9716}" dt="2018-04-19T13:18:38.426" v="460" actId="20577"/>
          <ac:spMkLst>
            <pc:docMk/>
            <pc:sldMk cId="1857080865" sldId="258"/>
            <ac:spMk id="3" creationId="{697AC45C-FF6B-FF47-AF3D-CAD772082302}"/>
          </ac:spMkLst>
        </pc:spChg>
        <pc:graphicFrameChg chg="add mod modGraphic">
          <ac:chgData name="Лена Ужеева" userId="109f2b8c040c9657" providerId="LiveId" clId="{0BA39319-F7DF-3740-93A9-70C3867C9716}" dt="2018-04-19T13:28:41.496" v="502" actId="2164"/>
          <ac:graphicFrameMkLst>
            <pc:docMk/>
            <pc:sldMk cId="1857080865" sldId="258"/>
            <ac:graphicFrameMk id="5" creationId="{9B245811-FC34-6C4F-827F-0FD548596DC0}"/>
          </ac:graphicFrameMkLst>
        </pc:graphicFrameChg>
      </pc:sldChg>
      <pc:sldChg chg="new del">
        <pc:chgData name="Лена Ужеева" userId="109f2b8c040c9657" providerId="LiveId" clId="{0BA39319-F7DF-3740-93A9-70C3867C9716}" dt="2018-04-19T13:06:49.862" v="3" actId="680"/>
        <pc:sldMkLst>
          <pc:docMk/>
          <pc:sldMk cId="1667395204" sldId="259"/>
        </pc:sldMkLst>
      </pc:sldChg>
      <pc:sldChg chg="addSp delSp modSp add">
        <pc:chgData name="Лена Ужеева" userId="109f2b8c040c9657" providerId="LiveId" clId="{0BA39319-F7DF-3740-93A9-70C3867C9716}" dt="2018-04-20T03:39:46.293" v="536" actId="20577"/>
        <pc:sldMkLst>
          <pc:docMk/>
          <pc:sldMk cId="2757217448" sldId="259"/>
        </pc:sldMkLst>
        <pc:spChg chg="del mod">
          <ac:chgData name="Лена Ужеева" userId="109f2b8c040c9657" providerId="LiveId" clId="{0BA39319-F7DF-3740-93A9-70C3867C9716}" dt="2018-04-19T13:12:01.579" v="74" actId="478"/>
          <ac:spMkLst>
            <pc:docMk/>
            <pc:sldMk cId="2757217448" sldId="259"/>
            <ac:spMk id="2" creationId="{F0D3ECE9-5305-164E-BED2-31EEDA5C3511}"/>
          </ac:spMkLst>
        </pc:spChg>
        <pc:spChg chg="mod">
          <ac:chgData name="Лена Ужеева" userId="109f2b8c040c9657" providerId="LiveId" clId="{0BA39319-F7DF-3740-93A9-70C3867C9716}" dt="2018-04-20T03:39:46.293" v="536" actId="20577"/>
          <ac:spMkLst>
            <pc:docMk/>
            <pc:sldMk cId="2757217448" sldId="259"/>
            <ac:spMk id="3" creationId="{697AC45C-FF6B-FF47-AF3D-CAD772082302}"/>
          </ac:spMkLst>
        </pc:spChg>
        <pc:spChg chg="add del">
          <ac:chgData name="Лена Ужеева" userId="109f2b8c040c9657" providerId="LiveId" clId="{0BA39319-F7DF-3740-93A9-70C3867C9716}" dt="2018-04-19T13:11:51.838" v="71" actId="571"/>
          <ac:spMkLst>
            <pc:docMk/>
            <pc:sldMk cId="2757217448" sldId="259"/>
            <ac:spMk id="5" creationId="{B550E122-89C3-4049-BE46-CE262FE758E4}"/>
          </ac:spMkLst>
        </pc:spChg>
      </pc:sldChg>
      <pc:sldChg chg="delSp modSp new">
        <pc:chgData name="Лена Ужеева" userId="109f2b8c040c9657" providerId="LiveId" clId="{0BA39319-F7DF-3740-93A9-70C3867C9716}" dt="2018-04-19T13:31:13.778" v="531" actId="22"/>
        <pc:sldMkLst>
          <pc:docMk/>
          <pc:sldMk cId="3022983886" sldId="260"/>
        </pc:sldMkLst>
        <pc:spChg chg="del">
          <ac:chgData name="Лена Ужеева" userId="109f2b8c040c9657" providerId="LiveId" clId="{0BA39319-F7DF-3740-93A9-70C3867C9716}" dt="2018-04-19T13:29:07.519" v="505" actId="478"/>
          <ac:spMkLst>
            <pc:docMk/>
            <pc:sldMk cId="3022983886" sldId="260"/>
            <ac:spMk id="2" creationId="{66042C94-D30D-4E4F-9D75-DF5647D96A2E}"/>
          </ac:spMkLst>
        </pc:spChg>
        <pc:spChg chg="mod">
          <ac:chgData name="Лена Ужеева" userId="109f2b8c040c9657" providerId="LiveId" clId="{0BA39319-F7DF-3740-93A9-70C3867C9716}" dt="2018-04-19T13:31:13.778" v="531" actId="22"/>
          <ac:spMkLst>
            <pc:docMk/>
            <pc:sldMk cId="3022983886" sldId="260"/>
            <ac:spMk id="3" creationId="{116163F9-C084-074C-BC36-F2051375E679}"/>
          </ac:spMkLst>
        </pc:spChg>
      </pc:sldChg>
      <pc:sldChg chg="delSp modSp new del">
        <pc:chgData name="Лена Ужеева" userId="109f2b8c040c9657" providerId="LiveId" clId="{0BA39319-F7DF-3740-93A9-70C3867C9716}" dt="2018-04-19T13:32:39.269" v="535" actId="2696"/>
        <pc:sldMkLst>
          <pc:docMk/>
          <pc:sldMk cId="1245468756" sldId="261"/>
        </pc:sldMkLst>
        <pc:spChg chg="del">
          <ac:chgData name="Лена Ужеева" userId="109f2b8c040c9657" providerId="LiveId" clId="{0BA39319-F7DF-3740-93A9-70C3867C9716}" dt="2018-04-19T13:31:43.945" v="533" actId="478"/>
          <ac:spMkLst>
            <pc:docMk/>
            <pc:sldMk cId="1245468756" sldId="261"/>
            <ac:spMk id="2" creationId="{C44B9A83-4EB2-894E-AB20-4AF0F5B900D3}"/>
          </ac:spMkLst>
        </pc:spChg>
        <pc:spChg chg="mod">
          <ac:chgData name="Лена Ужеева" userId="109f2b8c040c9657" providerId="LiveId" clId="{0BA39319-F7DF-3740-93A9-70C3867C9716}" dt="2018-04-19T13:31:46.522" v="534" actId="14100"/>
          <ac:spMkLst>
            <pc:docMk/>
            <pc:sldMk cId="1245468756" sldId="261"/>
            <ac:spMk id="3" creationId="{47FD92A8-8F7B-C443-B735-165A7406225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7BDB70-52FF-794D-992F-DA8B22A491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6612013-8B47-2143-80FC-2BCE8BD0E2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A802994-F55B-F846-B8AA-8DF68ED17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372ED-70F7-074E-9D42-37A299C003F6}" type="datetimeFigureOut">
              <a:rPr lang="ru-RU"/>
              <a:t>20.04.2018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1515FD7-5557-404F-A595-723B542C2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CB681F0-192E-244B-9311-4B8AF44E9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F774F-3E80-2A4F-9955-BFC00C9D80B5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8386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A50C7D-6215-0D46-9DDF-DA39DDCC0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0922DF-CE4F-FE4A-98BA-E1DB9204D3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C3D67D9-CAA7-0B4B-8150-F6A177B86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372ED-70F7-074E-9D42-37A299C003F6}" type="datetimeFigureOut">
              <a:rPr lang="ru-RU"/>
              <a:t>20.04.2018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3CF23D7-99DE-DC45-9BFF-DE903A5C7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09047FD-1C4F-5A4D-962E-1CFAC3AD3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F774F-3E80-2A4F-9955-BFC00C9D80B5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1576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7F0220-AF4B-D34C-86B4-A6B9DE555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5877C41-8044-2141-855C-A4A6B29E34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4056EB-00E9-304E-82FB-177761211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372ED-70F7-074E-9D42-37A299C003F6}" type="datetimeFigureOut">
              <a:rPr lang="ru-RU"/>
              <a:t>20.04.2018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753081B-C96E-7A4D-943E-D08F9E5A7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6670C91-AA14-DB4D-A7C5-27F80D934C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F774F-3E80-2A4F-9955-BFC00C9D80B5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4861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1BE05D-1E22-844F-A51B-024D89EDA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413889C-223A-0C47-9A64-521BF55A09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2A0F315-C2BD-774F-A863-83C3E89211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DF8FCE7-91C4-D440-9A9A-5E40E0266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372ED-70F7-074E-9D42-37A299C003F6}" type="datetimeFigureOut">
              <a:rPr lang="ru-RU"/>
              <a:t>20.04.2018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2590567-304C-FC48-8674-0C52DCAAED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C87E849-606B-0B4E-9C45-DC56DD2B8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F774F-3E80-2A4F-9955-BFC00C9D80B5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5966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E9C99-B28D-6B4D-BD9F-D32A89063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85A6DBD-AB39-F540-9F58-78C4A72D2E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AE8769E-851A-5E46-A350-8D7DB1FD5E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D7CEEB9-1E41-E64F-BC45-4D71FE9138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FDA87E0-74CE-3F48-AFE2-37616D17A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BEF3CD9-6C08-5342-A5B9-2BCE6A670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372ED-70F7-074E-9D42-37A299C003F6}" type="datetimeFigureOut">
              <a:rPr lang="ru-RU"/>
              <a:t>20.04.2018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38E374F-7924-464C-BD01-B49512F08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0EF5B9A-5688-1948-A007-383E64995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F774F-3E80-2A4F-9955-BFC00C9D80B5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9934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860A4D-BF05-7043-91A6-DB1308D10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55448BF-ABC8-4742-BFEB-410D8C991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372ED-70F7-074E-9D42-37A299C003F6}" type="datetimeFigureOut">
              <a:rPr lang="ru-RU"/>
              <a:t>20.04.2018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A1FF0F4-C85E-2046-9F28-399DC5C6D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813EDCD-B075-CA4C-80E2-5C139425B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F774F-3E80-2A4F-9955-BFC00C9D80B5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132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A98C42B-D189-AD43-82DD-DFB2C1D04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372ED-70F7-074E-9D42-37A299C003F6}" type="datetimeFigureOut">
              <a:rPr lang="ru-RU"/>
              <a:t>20.04.2018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804E832-E6D4-334A-8AB7-AE63681CE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434F0DA-CB10-EA44-A925-5399B598D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F774F-3E80-2A4F-9955-BFC00C9D80B5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3966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815D0B-A0D0-BB48-B8B2-98CBE09B9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22069C-15BC-554E-B84C-4947272D15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DCD0E33-505B-2C42-B200-79D61A8F4D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61BE135-13FF-6045-99C1-F10CDA2DB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372ED-70F7-074E-9D42-37A299C003F6}" type="datetimeFigureOut">
              <a:rPr lang="ru-RU"/>
              <a:t>20.04.2018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A4BC2D4-C029-5B43-BECA-D5051FDB3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D326D08-3ACC-4E46-B9A2-9F62C3834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F774F-3E80-2A4F-9955-BFC00C9D80B5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832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7F52C1-CAEF-1040-BEAF-5DF4D880B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DB0ABDB-341A-1048-86B6-84F1BB212A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446A1DF-C988-D94F-87BB-9D4D02BE91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CCEEA2A-B1CD-E146-AFA6-187B332F9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372ED-70F7-074E-9D42-37A299C003F6}" type="datetimeFigureOut">
              <a:rPr lang="ru-RU"/>
              <a:t>20.04.2018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DB96ED9-7EDF-B44E-B27C-110C8E972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8DF6FC9-9E2C-3341-82D7-9EE99352B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F774F-3E80-2A4F-9955-BFC00C9D80B5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571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53E93C-A4F7-6F4B-AE76-D724A28CF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6498BDA-087A-444C-A59F-250014C010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C0FAB3-216A-0143-B916-E36313360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372ED-70F7-074E-9D42-37A299C003F6}" type="datetimeFigureOut">
              <a:rPr lang="ru-RU"/>
              <a:t>20.04.2018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6EC9C2F-5EFE-5F40-B431-5894BD876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C4D0E09-4F47-E04D-A3C7-C71B9E095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F774F-3E80-2A4F-9955-BFC00C9D80B5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6209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86EA4B6-1C86-BC40-9388-B3194C5C45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CD30CDC-E5D9-2B4F-BD5F-640B340728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DECF624-13A4-D942-AFE0-09361499E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372ED-70F7-074E-9D42-37A299C003F6}" type="datetimeFigureOut">
              <a:rPr lang="ru-RU"/>
              <a:t>20.04.2018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3F9CF60-1AA4-D143-A1D7-524F2B6A8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7D994C1-5BF9-DA41-B9F4-E3275EAF8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F774F-3E80-2A4F-9955-BFC00C9D80B5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9932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321E86-D8BF-2645-904E-26418A9508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872F299-E80A-C146-82C0-0D1BE64B69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79FB1BB-594E-9D4E-984B-2AFAB64A3F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372ED-70F7-074E-9D42-37A299C003F6}" type="datetimeFigureOut">
              <a:rPr lang="ru-RU"/>
              <a:t>20.04.2018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A84EC11-D80A-1F42-9AD0-EDA86CB767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A25E745-6491-714F-B859-E7FCB5CBA3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1F774F-3E80-2A4F-9955-BFC00C9D80B5}" type="slidenum">
              <a:rPr lang="ru-RU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2984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A%D1%8F%D1%85%D1%82%D0%B0" TargetMode="External" /><Relationship Id="rId13" Type="http://schemas.openxmlformats.org/officeDocument/2006/relationships/hyperlink" Target="https://ru.wikipedia.org/wiki/%D0%9D%D0%B8%D0%B6%D0%BD%D0%B8%D0%B9_%D0%A2%D0%B0%D0%B3%D0%B8%D0%BB" TargetMode="External" /><Relationship Id="rId18" Type="http://schemas.openxmlformats.org/officeDocument/2006/relationships/hyperlink" Target="https://ru.wikipedia.org/wiki/%D0%9D%D0%B8%D0%B6%D0%BD%D0%B8%D0%B9_%D0%9D%D0%BE%D0%B2%D0%B3%D0%BE%D1%80%D0%BE%D0%B4" TargetMode="External" /><Relationship Id="rId26" Type="http://schemas.openxmlformats.org/officeDocument/2006/relationships/hyperlink" Target="https://ru.wikipedia.org/wiki/%D0%9A%D1%83%D1%80%D0%BB%D1%8F%D0%BD%D0%B4%D1%81%D0%BA%D0%B8%D0%B9_%D0%BA%D0%BE%D1%82%D1%91%D0%BB" TargetMode="External" /><Relationship Id="rId3" Type="http://schemas.openxmlformats.org/officeDocument/2006/relationships/hyperlink" Target="https://ru.wikipedia.org/wiki/%D0%91%D0%BE%D1%81%D0%BE%D0%B3%D0%BE%D0%BB" TargetMode="External" /><Relationship Id="rId21" Type="http://schemas.openxmlformats.org/officeDocument/2006/relationships/hyperlink" Target="https://ru.wikipedia.org/wiki/1-%D0%B9_%D0%9F%D1%80%D0%B8%D0%B1%D0%B0%D0%BB%D1%82%D0%B8%D0%B9%D1%81%D0%BA%D0%B8%D0%B9_%D1%84%D1%80%D0%BE%D0%BD%D1%82" TargetMode="External" /><Relationship Id="rId7" Type="http://schemas.openxmlformats.org/officeDocument/2006/relationships/hyperlink" Target="https://ru.wikipedia.org/wiki/%D0%A7%D0%B5%D0%BF%D1%82%D1%8B%D1%85%D0%BE%D0%B9" TargetMode="External" /><Relationship Id="rId12" Type="http://schemas.openxmlformats.org/officeDocument/2006/relationships/hyperlink" Target="https://ru.wikipedia.org/wiki/%D0%A2-34" TargetMode="External" /><Relationship Id="rId17" Type="http://schemas.openxmlformats.org/officeDocument/2006/relationships/hyperlink" Target="https://ru.wikipedia.org/wiki/%D0%91%D0%B8%D1%82%D0%B2%D0%B0_%D0%B7%D0%B0_%D0%9A%D0%B0%D0%B2%D0%BA%D0%B0%D0%B7" TargetMode="External" /><Relationship Id="rId25" Type="http://schemas.openxmlformats.org/officeDocument/2006/relationships/hyperlink" Target="https://ru.wikipedia.org/wiki/%D0%9F%D1%80%D0%B8%D0%B1%D0%B0%D0%BB%D1%82%D0%B8%D0%B9%D1%81%D0%BA%D0%B0%D1%8F_%D0%BE%D0%BF%D0%B5%D1%80%D0%B0%D1%86%D0%B8%D1%8F_(1944)" TargetMode="External" /><Relationship Id="rId2" Type="http://schemas.openxmlformats.org/officeDocument/2006/relationships/hyperlink" Target="https://ru.wikipedia.org/wiki/15_%D0%B0%D0%B2%D0%B3%D1%83%D1%81%D1%82%D0%B0" TargetMode="External" /><Relationship Id="rId16" Type="http://schemas.openxmlformats.org/officeDocument/2006/relationships/hyperlink" Target="https://ru.wikipedia.org/wiki/%D0%A1%D0%B5%D0%B2%D0%B5%D1%80%D0%BE-%D0%9A%D0%B0%D0%B2%D0%BA%D0%B0%D0%B7%D1%81%D0%BA%D0%B8%D0%B9_%D1%84%D1%80%D0%BE%D0%BD%D1%82" TargetMode="External" /><Relationship Id="rId20" Type="http://schemas.openxmlformats.org/officeDocument/2006/relationships/hyperlink" Target="https://ru.wikipedia.org/wiki/1-%D0%B9_%D0%A3%D0%BA%D1%80%D0%B0%D0%B8%D0%BD%D1%81%D0%BA%D0%B8%D0%B9_%D1%84%D1%80%D0%BE%D0%BD%D1%82" TargetMode="External" /><Relationship Id="rId1" Type="http://schemas.openxmlformats.org/officeDocument/2006/relationships/slideLayout" Target="../slideLayouts/slideLayout2.xml" /><Relationship Id="rId6" Type="http://schemas.openxmlformats.org/officeDocument/2006/relationships/hyperlink" Target="https://ru.wikipedia.org/wiki/%D0%91%D1%83%D1%80%D1%8F%D1%82%D1%8B" TargetMode="External" /><Relationship Id="rId11" Type="http://schemas.openxmlformats.org/officeDocument/2006/relationships/hyperlink" Target="https://ru.wikipedia.org/wiki/%D0%A3%D0%BB%D1%8C%D1%8F%D0%BD%D0%BE%D0%B2%D1%81%D0%BA%D0%BE%D0%B5_%D1%82%D0%B0%D0%BD%D0%BA%D0%BE%D0%B2%D0%BE%D0%B5_%D1%83%D1%87%D0%B8%D0%BB%D0%B8%D1%89%D0%B5" TargetMode="External" /><Relationship Id="rId24" Type="http://schemas.openxmlformats.org/officeDocument/2006/relationships/hyperlink" Target="https://ru.wikipedia.org/wiki/%D0%91%D0%B5%D0%BB%D0%BE%D1%80%D1%83%D1%81%D1%81%D0%BA%D0%B0%D1%8F_%D0%BE%D0%BF%D0%B5%D1%80%D0%B0%D1%86%D0%B8%D1%8F_(1944)" TargetMode="External" /><Relationship Id="rId5" Type="http://schemas.openxmlformats.org/officeDocument/2006/relationships/hyperlink" Target="https://ru.wikipedia.org/wiki/%D0%98%D1%80%D0%BA%D1%83%D1%82%D1%81%D0%BA%D0%B0%D1%8F_%D0%BE%D0%B1%D0%BB%D0%B0%D1%81%D1%82%D1%8C" TargetMode="External" /><Relationship Id="rId15" Type="http://schemas.openxmlformats.org/officeDocument/2006/relationships/hyperlink" Target="https://ru.wikipedia.org/wiki/%D0%97%D0%B0%D0%BA%D0%B0%D0%B2%D0%BA%D0%B0%D0%B7%D1%81%D0%BA%D0%B8%D0%B9_%D1%84%D1%80%D0%BE%D0%BD%D1%82" TargetMode="External" /><Relationship Id="rId23" Type="http://schemas.openxmlformats.org/officeDocument/2006/relationships/hyperlink" Target="https://ru.wikipedia.org/wiki/%D0%9A%D0%B8%D0%B5%D0%B2%D1%81%D0%BA%D0%B0%D1%8F_%D0%BD%D0%B0%D1%81%D1%82%D1%83%D0%BF%D0%B0%D1%82%D0%B5%D0%BB%D1%8C%D0%BD%D0%B0%D1%8F_%D0%BE%D0%BF%D0%B5%D1%80%D0%B0%D1%86%D0%B8%D1%8F" TargetMode="External" /><Relationship Id="rId10" Type="http://schemas.openxmlformats.org/officeDocument/2006/relationships/hyperlink" Target="https://ru.wikipedia.org/wiki/%D0%94%D0%B0%D0%BB%D1%8C%D0%BD%D0%B8%D0%B9_%D0%92%D0%BE%D1%81%D1%82%D0%BE%D0%BA" TargetMode="External" /><Relationship Id="rId19" Type="http://schemas.openxmlformats.org/officeDocument/2006/relationships/hyperlink" Target="https://ru.wikipedia.org/wiki/%D0%92%D0%BE%D1%80%D0%BE%D0%BD%D0%B5%D0%B6%D1%81%D0%BA%D0%B8%D0%B9_%D1%84%D1%80%D0%BE%D0%BD%D1%82" TargetMode="External" /><Relationship Id="rId4" Type="http://schemas.openxmlformats.org/officeDocument/2006/relationships/hyperlink" Target="https://ru.wikipedia.org/wiki/%D0%9A%D0%B0%D1%87%D1%83%D0%B3%D1%81%D0%BA%D0%B8%D0%B9_%D1%80%D0%B0%D0%B9%D0%BE%D0%BD" TargetMode="External" /><Relationship Id="rId9" Type="http://schemas.openxmlformats.org/officeDocument/2006/relationships/hyperlink" Target="https://ru.wikipedia.org/wiki/%D0%91%D1%83%D1%80%D1%8F%D1%82%D0%B8%D1%8F" TargetMode="External" /><Relationship Id="rId14" Type="http://schemas.openxmlformats.org/officeDocument/2006/relationships/hyperlink" Target="https://ru.wikipedia.org/wiki/%D0%92%D0%B5%D0%BB%D0%B8%D0%BA%D0%B0%D1%8F_%D0%9E%D1%82%D0%B5%D1%87%D0%B5%D1%81%D1%82%D0%B2%D0%B5%D0%BD%D0%BD%D0%B0%D1%8F_%D0%B2%D0%BE%D0%B9%D0%BD%D0%B0" TargetMode="External" /><Relationship Id="rId22" Type="http://schemas.openxmlformats.org/officeDocument/2006/relationships/hyperlink" Target="https://ru.wikipedia.org/wiki/2-%D0%B9_%D0%9F%D1%80%D0%B8%D0%B1%D0%B0%D0%BB%D1%82%D0%B8%D0%B9%D1%81%D0%BA%D0%B8%D0%B9_%D1%84%D1%80%D0%BE%D0%BD%D1%82" TargetMode="External" /><Relationship Id="rId27" Type="http://schemas.openxmlformats.org/officeDocument/2006/relationships/hyperlink" Target="https://ru.wikipedia.org/wiki/%D0%9A%D0%BE%D0%BD%D1%82%D1%83%D0%B7%D0%B8%D1%8F" TargetMode="External" 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2%D0%B5%D0%BB%D0%B8%D0%BA%D0%B8%D0%B9_%D0%91%D1%83%D0%BA%D1%80%D0%B8%D0%BD" TargetMode="External" /><Relationship Id="rId13" Type="http://schemas.openxmlformats.org/officeDocument/2006/relationships/hyperlink" Target="https://ru.wikipedia.org/wiki/%D0%93%D1%80%D1%83%D0%BF%D0%BF%D0%B0_%D1%81%D0%BE%D0%B2%D0%B5%D1%82%D1%81%D0%BA%D0%B8%D1%85_%D0%B2%D0%BE%D0%B9%D1%81%D0%BA_%D0%B2_%D0%93%D0%B5%D1%80%D0%BC%D0%B0%D0%BD%D0%B8%D0%B8" TargetMode="External" /><Relationship Id="rId18" Type="http://schemas.openxmlformats.org/officeDocument/2006/relationships/hyperlink" Target="https://ru.wikipedia.org/wiki/%D0%9F%D0%BE%D0%B4%D0%BF%D0%BE%D0%BB%D0%BA%D0%BE%D0%B2%D0%BD%D0%B8%D0%BA" TargetMode="External" /><Relationship Id="rId3" Type="http://schemas.openxmlformats.org/officeDocument/2006/relationships/hyperlink" Target="https://ru.wikipedia.org/wiki/%D0%92%D0%B5%D0%BD%D0%B5%D1%81%D0%BB%D0%B0%D0%B2%D0%BE%D0%B2%D0%BA%D0%B0_(%D0%93%D0%B0%D0%B4%D1%8F%D1%87%D1%81%D0%BA%D0%B8%D0%B9_%D1%80%D0%B0%D0%B9%D0%BE%D0%BD)" TargetMode="External" /><Relationship Id="rId7" Type="http://schemas.openxmlformats.org/officeDocument/2006/relationships/hyperlink" Target="https://ru.wikipedia.org/wiki/%D0%A4%D0%BE%D1%80%D1%81%D0%B8%D1%80%D0%BE%D0%B2%D0%B0%D0%BD%D0%B8%D0%B5_%D0%94%D0%BD%D0%B5%D0%BF%D1%80%D0%B0" TargetMode="External" /><Relationship Id="rId12" Type="http://schemas.openxmlformats.org/officeDocument/2006/relationships/hyperlink" Target="https://ru.wikipedia.org/wiki/%D0%97%D0%B0%D0%B1%D0%B0%D0%B9%D0%BA%D0%B0%D0%BB%D1%8C%D1%81%D0%BA%D0%B8%D0%B9_%D0%B2%D0%BE%D0%B5%D0%BD%D0%BD%D1%8B%D0%B9_%D0%BE%D0%BA%D1%80%D1%83%D0%B3" TargetMode="External" /><Relationship Id="rId17" Type="http://schemas.openxmlformats.org/officeDocument/2006/relationships/hyperlink" Target="https://ru.wikipedia.org/wiki/%D0%9C%D0%90%D0%98" TargetMode="External" /><Relationship Id="rId2" Type="http://schemas.openxmlformats.org/officeDocument/2006/relationships/hyperlink" Target="https://ru.wikipedia.org/wiki/%D0%9A%D0%92_(%D1%82%D0%B0%D0%BD%D0%BA)" TargetMode="External" /><Relationship Id="rId16" Type="http://schemas.openxmlformats.org/officeDocument/2006/relationships/hyperlink" Target="https://ru.wikipedia.org/wiki/%D0%9D%D0%B0%D1%86%D0%B8%D0%BE%D0%BD%D0%B0%D0%BB%D1%8C%D0%BD%D0%B0%D1%8F_%D0%BC%D0%B5%D1%82%D0%B0%D0%BB%D0%BB%D1%83%D1%80%D0%B3%D0%B8%D1%87%D0%B5%D1%81%D0%BA%D0%B0%D1%8F_%D0%B0%D0%BA%D0%B0%D0%B4%D0%B5%D0%BC%D0%B8%D1%8F_%D0%A3%D0%BA%D1%80%D0%B0%D0%B8%D0%BD%D1%8B" TargetMode="External" /><Relationship Id="rId1" Type="http://schemas.openxmlformats.org/officeDocument/2006/relationships/slideLayout" Target="../slideLayouts/slideLayout2.xml" /><Relationship Id="rId6" Type="http://schemas.openxmlformats.org/officeDocument/2006/relationships/hyperlink" Target="https://ru.wikipedia.org/wiki/%D0%A3%D0%BA%D1%80%D0%B0%D0%B8%D0%BD%D0%B0" TargetMode="External" /><Relationship Id="rId11" Type="http://schemas.openxmlformats.org/officeDocument/2006/relationships/hyperlink" Target="https://ru.wikipedia.org/wiki/%D0%92%D0%BE%D0%B5%D0%BD%D0%BD%D0%B0%D1%8F_%D0%B0%D0%BA%D0%B0%D0%B4%D0%B5%D0%BC%D0%B8%D1%8F_%D0%BC%D0%B5%D1%85%D0%B0%D0%BD%D0%B8%D0%B7%D0%B0%D1%86%D0%B8%D0%B8_%D0%B8_%D0%BC%D0%BE%D1%82%D0%BE%D1%80%D0%B8%D0%B7%D0%B0%D1%86%D0%B8%D0%B8_%D0%A0%D0%9A%D0%9A%D0%90" TargetMode="External" /><Relationship Id="rId5" Type="http://schemas.openxmlformats.org/officeDocument/2006/relationships/hyperlink" Target="https://ru.wikipedia.org/wiki/%D0%9F%D0%BE%D0%BB%D1%82%D0%B0%D0%B2%D1%81%D0%BA%D0%B0%D1%8F_%D0%BE%D0%B1%D0%BB%D0%B0%D1%81%D1%82%D1%8C" TargetMode="External" /><Relationship Id="rId15" Type="http://schemas.openxmlformats.org/officeDocument/2006/relationships/hyperlink" Target="https://ru.wikipedia.org/wiki/%D0%9F%D1%80%D0%B8%D0%B0%D0%B7%D0%BE%D0%B2%D1%81%D0%BA%D0%B8%D0%B9_%D0%B3%D0%BE%D1%81%D1%83%D0%B4%D0%B0%D1%80%D1%81%D1%82%D0%B2%D0%B5%D0%BD%D0%BD%D1%8B%D0%B9_%D1%82%D0%B5%D1%85%D0%BD%D0%B8%D1%87%D0%B5%D1%81%D0%BA%D0%B8%D0%B9_%D1%83%D0%BD%D0%B8%D0%B2%D0%B5%D1%80%D1%81%D0%B8%D1%82%D0%B5%D1%82" TargetMode="External" /><Relationship Id="rId10" Type="http://schemas.openxmlformats.org/officeDocument/2006/relationships/hyperlink" Target="https://ru.wikipedia.org/wiki/%D0%9A%D0%B8%D0%B5%D0%B2%D1%81%D0%BA%D0%B0%D1%8F_%D0%BE%D0%B1%D0%BB%D0%B0%D1%81%D1%82%D1%8C" TargetMode="External" /><Relationship Id="rId4" Type="http://schemas.openxmlformats.org/officeDocument/2006/relationships/hyperlink" Target="https://ru.wikipedia.org/wiki/%D0%93%D0%B0%D0%B4%D1%8F%D1%87%D1%81%D0%BA%D0%B8%D0%B9_%D1%80%D0%B0%D0%B9%D0%BE%D0%BD" TargetMode="External" /><Relationship Id="rId9" Type="http://schemas.openxmlformats.org/officeDocument/2006/relationships/hyperlink" Target="https://ru.wikipedia.org/wiki/%D0%9C%D0%B8%D1%80%D0%BE%D0%BD%D0%BE%D0%B2%D1%81%D0%BA%D0%B8%D0%B9_%D1%80%D0%B0%D0%B9%D0%BE%D0%BD" TargetMode="External" /><Relationship Id="rId14" Type="http://schemas.openxmlformats.org/officeDocument/2006/relationships/hyperlink" Target="https://ru.wikipedia.org/wiki/%D0%9A%D0%B8%D0%B5%D0%B2%D1%81%D0%BA%D0%B8%D0%B9_%D0%B2%D0%BE%D0%B5%D0%BD%D0%BD%D1%8B%D0%B9_%D0%BE%D0%BA%D1%80%D1%83%D0%B3" TargetMode="External" 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F%D1%80%D0%B8%D0%B0%D0%B7%D0%BE%D0%B2%D1%81%D0%BA%D0%B8%D0%B9_%D0%B3%D0%BE%D1%81%D1%83%D0%B4%D0%B0%D1%80%D1%81%D1%82%D0%B2%D0%B5%D0%BD%D0%BD%D1%8B%D0%B9_%D1%82%D0%B5%D1%85%D0%BD%D0%B8%D1%87%D0%B5%D1%81%D0%BA%D0%B8%D0%B9_%D1%83%D0%BD%D0%B8%D0%B2%D0%B5%D1%80%D1%81%D0%B8%D1%82%D0%B5%D1%82" TargetMode="External" /><Relationship Id="rId3" Type="http://schemas.openxmlformats.org/officeDocument/2006/relationships/hyperlink" Target="https://ru.wikipedia.org/wiki/%D0%9E%D1%80%D0%B4%D0%B5%D0%BD_%D0%9B%D0%B5%D0%BD%D0%B8%D0%BD%D0%B0" TargetMode="External" /><Relationship Id="rId7" Type="http://schemas.openxmlformats.org/officeDocument/2006/relationships/hyperlink" Target="https://ru.wikipedia.org/wiki/%D0%9C%D0%B0%D1%80%D0%B8%D1%83%D0%BF%D0%BE%D0%BB%D1%8C" TargetMode="External" /><Relationship Id="rId2" Type="http://schemas.openxmlformats.org/officeDocument/2006/relationships/hyperlink" Target="https://ru.wikipedia.org/wiki/%D0%93%D0%B5%D1%80%D0%BE%D0%B9_%D0%A1%D0%BE%D0%B2%D0%B5%D1%82%D1%81%D0%BA%D0%BE%D0%B3%D0%BE_%D0%A1%D0%BE%D1%8E%D0%B7%D0%B0" TargetMode="External" /><Relationship Id="rId1" Type="http://schemas.openxmlformats.org/officeDocument/2006/relationships/slideLayout" Target="../slideLayouts/slideLayout2.xml" /><Relationship Id="rId6" Type="http://schemas.openxmlformats.org/officeDocument/2006/relationships/hyperlink" Target="https://ru.wikipedia.org/wiki/%D0%91%D0%BE%D1%81%D0%BE%D0%B3%D0%BE%D0%BB" TargetMode="External" /><Relationship Id="rId11" Type="http://schemas.openxmlformats.org/officeDocument/2006/relationships/hyperlink" Target="https://ru.wikipedia.org/wiki/%D0%98%D1%80%D0%BA%D1%83%D1%82%D1%81%D0%BA%D0%B0%D1%8F_%D0%BE%D0%B1%D0%BB%D0%B0%D1%81%D1%82%D1%8C" TargetMode="External" /><Relationship Id="rId5" Type="http://schemas.openxmlformats.org/officeDocument/2006/relationships/hyperlink" Target="https://ru.wikipedia.org/wiki/%D0%9E%D1%80%D0%B4%D0%B5%D0%BD_%D0%9A%D1%80%D0%B0%D1%81%D0%BD%D0%BE%D0%B9_%D0%97%D0%B2%D0%B5%D0%B7%D0%B4%D1%8B" TargetMode="External" /><Relationship Id="rId10" Type="http://schemas.openxmlformats.org/officeDocument/2006/relationships/hyperlink" Target="https://ru.wikipedia.org/wiki/%D0%9A%D0%B0%D1%87%D1%83%D0%B3%D1%81%D0%BA%D0%B8%D0%B9_%D1%80%D0%B0%D0%B9%D0%BE%D0%BD" TargetMode="External" /><Relationship Id="rId4" Type="http://schemas.openxmlformats.org/officeDocument/2006/relationships/hyperlink" Target="https://ru.wikipedia.org/wiki/%D0%9E%D1%80%D0%B4%D0%B5%D0%BD_%D0%9E%D1%82%D0%B5%D1%87%D0%B5%D1%81%D1%82%D0%B2%D0%B5%D0%BD%D0%BD%D0%BE%D0%B9_%D0%B2%D0%BE%D0%B9%D0%BD%D1%8B" TargetMode="External" /><Relationship Id="rId9" Type="http://schemas.openxmlformats.org/officeDocument/2006/relationships/hyperlink" Target="https://ru.wikipedia.org/wiki/%D0%9C%D0%B0%D0%BB%D1%8B%D0%B5_%D0%93%D0%BE%D0%BB%D1%8B" TargetMode="Externa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C73C43B4-19E4-F740-A7A6-462D4CD080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09688" y="210939"/>
            <a:ext cx="9144000" cy="2771577"/>
          </a:xfrm>
        </p:spPr>
        <p:txBody>
          <a:bodyPr>
            <a:normAutofit/>
          </a:bodyPr>
          <a:lstStyle/>
          <a:p>
            <a:endParaRPr lang="ru-RU" sz="2800">
              <a:latin typeface="+mn-lt"/>
              <a:ea typeface="+mn-ea"/>
              <a:cs typeface="+mn-cs"/>
            </a:endParaRPr>
          </a:p>
        </p:txBody>
      </p:sp>
      <p:pic>
        <p:nvPicPr>
          <p:cNvPr id="6" name="Рисунок 6">
            <a:extLst>
              <a:ext uri="{FF2B5EF4-FFF2-40B4-BE49-F238E27FC236}">
                <a16:creationId xmlns:a16="http://schemas.microsoft.com/office/drawing/2014/main" id="{25C0ACC9-4AEB-184D-90F6-51ADF0C5B7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689" y="210939"/>
            <a:ext cx="9572623" cy="643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958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97AC45C-FF6B-FF47-AF3D-CAD772082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734"/>
            <a:ext cx="10515600" cy="6268641"/>
          </a:xfrm>
        </p:spPr>
        <p:txBody>
          <a:bodyPr>
            <a:normAutofit fontScale="92500" lnSpcReduction="10000"/>
          </a:bodyPr>
          <a:lstStyle/>
          <a:p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Детство и юность</a:t>
            </a:r>
          </a:p>
          <a:p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Родился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2"/>
              </a:rPr>
              <a:t>15 августа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 1920 года в деревне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3"/>
              </a:rPr>
              <a:t>Босогол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 ныне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4"/>
              </a:rPr>
              <a:t>Качугского района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</a:rPr>
              <a:t> 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5"/>
              </a:rPr>
              <a:t>Иркутской области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.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6"/>
              </a:rPr>
              <a:t>Бурят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. В 1937 году окончил 7 классов школы в деревне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7"/>
              </a:rPr>
              <a:t>Чептыхой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 (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4"/>
              </a:rPr>
              <a:t>Качугский район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), в 1940 году — политпросветшколу в городе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8"/>
              </a:rPr>
              <a:t>Кяхта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(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9"/>
              </a:rPr>
              <a:t>Бурятия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).</a:t>
            </a:r>
          </a:p>
          <a:p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Довоенная служба</a:t>
            </a:r>
          </a:p>
          <a:p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В армии с сентября 1940 года. До июня 1941 года служил в автотранспортном полку (на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10"/>
              </a:rPr>
              <a:t>Дальнем Востоке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). В декабре 1941 года окончил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11"/>
              </a:rPr>
              <a:t>Ульяновское танковое училище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. Служил командиром танка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12"/>
              </a:rPr>
              <a:t>Т-34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 в 19-м учебном танковом полку (город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13"/>
              </a:rPr>
              <a:t>Нижний Тагил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 Свердловской области).</a:t>
            </a:r>
          </a:p>
          <a:p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Великая Отечественная война</a:t>
            </a:r>
          </a:p>
          <a:p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Участник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14"/>
              </a:rPr>
              <a:t>Великой Отечественной войны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: в октябре 1942 — феврале 1943 — командир взвода 488-й отдельной танковой бригады (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15"/>
              </a:rPr>
              <a:t>Закавказский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 и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16"/>
              </a:rPr>
              <a:t>Северо-Кавказский фронты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). Участвовал в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17"/>
              </a:rPr>
              <a:t>обороне Кавказа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. 12 января 1943 года был ранен.</a:t>
            </a:r>
          </a:p>
          <a:p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В марте-июле 1943 — командир взвода в 6-м учебном танковом полку (в городе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18"/>
              </a:rPr>
              <a:t>Горький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).</a:t>
            </a:r>
          </a:p>
          <a:p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В июле 1943 — апреле 1945 — командир взвода и командир роты 15-го гвардейского отдельного танкового полка прорыва (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19"/>
              </a:rPr>
              <a:t>Воронежский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,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20"/>
              </a:rPr>
              <a:t>1-й Украинский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,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21"/>
              </a:rPr>
              <a:t>1-й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 и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22"/>
              </a:rPr>
              <a:t>2-й Прибалтийские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 фронты). Участвовал в освобождении Левобережной Украины,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23"/>
              </a:rPr>
              <a:t>Киевской наступательной операции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,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24"/>
              </a:rPr>
              <a:t>освобождении Белоруссии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 и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25"/>
              </a:rPr>
              <a:t>Прибалтики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,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26"/>
              </a:rPr>
              <a:t>блокаде курляндской группировки противника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. 11 ноября 1943 года был контужен. Всего за время войны был дважды ранен и один раз </a:t>
            </a:r>
            <a:r>
              <a:rPr lang="ru-RU" sz="2000" b="0" i="0" u="none" strike="noStrike">
                <a:solidFill>
                  <a:srgbClr val="0044BB"/>
                </a:solidFill>
                <a:effectLst/>
                <a:latin typeface="HelveticaNeue"/>
                <a:hlinkClick r:id="rId27"/>
              </a:rPr>
              <a:t>контужен</a:t>
            </a:r>
            <a:r>
              <a:rPr lang="ru-RU" sz="2000" b="0" i="0">
                <a:solidFill>
                  <a:srgbClr val="000000"/>
                </a:solidFill>
                <a:effectLst/>
                <a:latin typeface="HelveticaNeue"/>
              </a:rPr>
              <a:t>.</a:t>
            </a:r>
          </a:p>
          <a:p>
            <a:pPr marL="457200" lvl="1" indent="0">
              <a:buNone/>
            </a:pPr>
            <a:endParaRPr lang="ru-RU" sz="2800"/>
          </a:p>
        </p:txBody>
      </p:sp>
    </p:spTree>
    <p:extLst>
      <p:ext uri="{BB962C8B-B14F-4D97-AF65-F5344CB8AC3E}">
        <p14:creationId xmlns:p14="http://schemas.microsoft.com/office/powerpoint/2010/main" val="2757217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4366FB1-FDF5-3846-9A42-5F83AFAF06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52779"/>
            <a:ext cx="10515600" cy="6505222"/>
          </a:xfrm>
        </p:spPr>
        <p:txBody>
          <a:bodyPr>
            <a:normAutofit fontScale="85000" lnSpcReduction="20000"/>
          </a:bodyPr>
          <a:lstStyle/>
          <a:p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Подвиг</a:t>
            </a:r>
          </a:p>
          <a:p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Особо отличился в боях за освобождение Левобережной Украины. Экипаж танка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2"/>
              </a:rPr>
              <a:t>КВ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под его командованием 13—15 сентября 1943 года у села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3"/>
              </a:rPr>
              <a:t>Венеславовка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 (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4"/>
              </a:rPr>
              <a:t>Гадячский район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5"/>
              </a:rPr>
              <a:t>Полтавской области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,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6"/>
              </a:rPr>
              <a:t>Украина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), ведя бой в окружении, уничтожил танк, два орудия и два пулемёта противника. 13 сентября 1943 года в бою был ранен в руку, но остался в строю. В числе первых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7"/>
              </a:rPr>
              <a:t>переправился через реку Днепр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. 12 октября 1943 года его танк первым ворвался в село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8"/>
              </a:rPr>
              <a:t>Великий Букрин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(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9"/>
              </a:rPr>
              <a:t>Мироновский район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10"/>
              </a:rPr>
              <a:t>Киевской области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,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6"/>
              </a:rPr>
              <a:t>Украина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) на правом берегу Днепра.</a:t>
            </a:r>
          </a:p>
          <a:p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Послевоенная служба</a:t>
            </a:r>
          </a:p>
          <a:p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В 1949 году окончил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11"/>
              </a:rPr>
              <a:t>Военную академию бронетанковых и механизированных войск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. Служил заместителем начальника штаба танкового полка (в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12"/>
              </a:rPr>
              <a:t>Забайкальском военном округе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) и командиром танковых батальонов (в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12"/>
              </a:rPr>
              <a:t>Забайкальском военном округе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,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13"/>
              </a:rPr>
              <a:t>Группе советских войск в Германии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и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14"/>
              </a:rPr>
              <a:t>Киевском военном округе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).</a:t>
            </a:r>
          </a:p>
          <a:p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В 1955—1960 годах — преподаватель тактики на военной кафедре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15"/>
              </a:rPr>
              <a:t>Ждановского металлургического института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, в 1960—1962 годах — преподаватель тактики на военной кафедре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16"/>
              </a:rPr>
              <a:t>Днепропетровского металлургического института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, с 1962 года — преподаватель и старший преподаватель общевойсковой подготовки на военной кафедре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17"/>
              </a:rPr>
              <a:t>Московского авиационного института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. С июля 1970 года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18"/>
              </a:rPr>
              <a:t>подполковник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М. Ф. Мархеев — в запасе.</a:t>
            </a: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06253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16163F9-C084-074C-BC36-F2051375E6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7891"/>
            <a:ext cx="10515600" cy="5909072"/>
          </a:xfrm>
        </p:spPr>
        <p:txBody>
          <a:bodyPr/>
          <a:lstStyle/>
          <a:p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2"/>
              </a:rPr>
              <a:t>Герой Советского Союза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 (03.06.1944);</a:t>
            </a:r>
          </a:p>
          <a:p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3"/>
              </a:rPr>
              <a:t>орден Ленина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 (03.06.1944);</a:t>
            </a:r>
          </a:p>
          <a:p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4"/>
              </a:rPr>
              <a:t>орден Отечественной войны 1-й степени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 (06.04.1985);</a:t>
            </a:r>
          </a:p>
          <a:p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5"/>
              </a:rPr>
              <a:t>орден Красной Звезды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 (30.12.1956); медали</a:t>
            </a:r>
          </a:p>
          <a:p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Его именем названа улица в деревне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6"/>
              </a:rPr>
              <a:t>Босогол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.</a:t>
            </a:r>
          </a:p>
          <a:p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В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7"/>
              </a:rPr>
              <a:t>Мариуполе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 в здании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8"/>
              </a:rPr>
              <a:t>Приазовского государственного технического университета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 установлена мемориальная доска.</a:t>
            </a:r>
          </a:p>
          <a:p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В деревне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9"/>
              </a:rPr>
              <a:t>Малые Голы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10"/>
              </a:rPr>
              <a:t>Качугского района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 </a:t>
            </a:r>
            <a:r>
              <a:rPr lang="ru-RU" b="0" i="0" u="none" strike="noStrike">
                <a:solidFill>
                  <a:srgbClr val="0044BB"/>
                </a:solidFill>
                <a:effectLst/>
                <a:latin typeface="HelveticaNeue"/>
                <a:hlinkClick r:id="rId11"/>
              </a:rPr>
              <a:t>Иркутской области</a:t>
            </a:r>
            <a:r>
              <a:rPr lang="ru-RU" b="0" i="0">
                <a:solidFill>
                  <a:srgbClr val="000000"/>
                </a:solidFill>
                <a:effectLst/>
                <a:latin typeface="HelveticaNeue"/>
              </a:rPr>
              <a:t> на здании школы установлена мемориальная доска.</a:t>
            </a: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98388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Широкоэкранный</PresentationFormat>
  <Slides>4</Slides>
  <Notes>0</Notes>
  <HiddenSlides>0</HiddenSlide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revision>2</cp:revision>
  <dcterms:modified xsi:type="dcterms:W3CDTF">2018-04-20T03:39:56Z</dcterms:modified>
</cp:coreProperties>
</file>