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61" r:id="rId2"/>
    <p:sldId id="257" r:id="rId3"/>
    <p:sldId id="258" r:id="rId4"/>
    <p:sldId id="259" r:id="rId5"/>
    <p:sldId id="262" r:id="rId6"/>
    <p:sldId id="263" r:id="rId7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vertBarState="maximized">
    <p:restoredLeft sz="34555" autoAdjust="0"/>
    <p:restoredTop sz="94713" autoAdjust="0"/>
  </p:normalViewPr>
  <p:slideViewPr>
    <p:cSldViewPr>
      <p:cViewPr varScale="1">
        <p:scale>
          <a:sx n="110" d="100"/>
          <a:sy n="110" d="100"/>
        </p:scale>
        <p:origin x="-1632" y="-9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514350" y="5349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9" name="Заголовок 28"/>
          <p:cNvSpPr>
            <a:spLocks noGrp="1"/>
          </p:cNvSpPr>
          <p:nvPr>
            <p:ph type="ctrTitle"/>
          </p:nvPr>
        </p:nvSpPr>
        <p:spPr>
          <a:xfrm>
            <a:off x="381000" y="4853411"/>
            <a:ext cx="8458200" cy="1222375"/>
          </a:xfrm>
        </p:spPr>
        <p:txBody>
          <a:bodyPr anchor="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381000" y="3886200"/>
            <a:ext cx="8458200" cy="914400"/>
          </a:xfrm>
        </p:spPr>
        <p:txBody>
          <a:bodyPr anchor="b"/>
          <a:lstStyle>
            <a:lvl1pPr marL="0" indent="0" algn="l">
              <a:buNone/>
              <a:defRPr sz="2400">
                <a:solidFill>
                  <a:schemeClr val="tx2">
                    <a:shade val="7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16" name="Дата 1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4B47BB-CFFF-427C-9F3D-DF88E22C9271}" type="datetimeFigureOut">
              <a:rPr lang="ru-RU" smtClean="0"/>
              <a:t>21.04.2018</a:t>
            </a:fld>
            <a:endParaRPr lang="ru-RU"/>
          </a:p>
        </p:txBody>
      </p:sp>
      <p:sp>
        <p:nvSpPr>
          <p:cNvPr id="2" name="Нижний колонтитул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5" name="Номер слайда 14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4729B941-5556-4166-94C5-4F95644FE994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Заголовок 2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7" name="Содержимое 2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5" name="Дата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4B47BB-CFFF-427C-9F3D-DF88E22C9271}" type="datetimeFigureOut">
              <a:rPr lang="ru-RU" smtClean="0"/>
              <a:t>21.04.2018</a:t>
            </a:fld>
            <a:endParaRPr lang="ru-RU"/>
          </a:p>
        </p:txBody>
      </p:sp>
      <p:sp>
        <p:nvSpPr>
          <p:cNvPr id="19" name="Нижний колонтитул 18"/>
          <p:cNvSpPr>
            <a:spLocks noGrp="1"/>
          </p:cNvSpPr>
          <p:nvPr>
            <p:ph type="ftr" sz="quarter" idx="11"/>
          </p:nvPr>
        </p:nvSpPr>
        <p:spPr>
          <a:xfrm>
            <a:off x="3581400" y="76200"/>
            <a:ext cx="2895600" cy="288925"/>
          </a:xfrm>
        </p:spPr>
        <p:txBody>
          <a:bodyPr/>
          <a:lstStyle/>
          <a:p>
            <a:endParaRPr lang="ru-RU"/>
          </a:p>
        </p:txBody>
      </p:sp>
      <p:sp>
        <p:nvSpPr>
          <p:cNvPr id="16" name="Номер слайда 15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4729B941-5556-4166-94C5-4F95644FE994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514350" y="3444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Текст 5"/>
          <p:cNvSpPr>
            <a:spLocks noGrp="1"/>
          </p:cNvSpPr>
          <p:nvPr>
            <p:ph type="body" idx="1"/>
          </p:nvPr>
        </p:nvSpPr>
        <p:spPr>
          <a:xfrm>
            <a:off x="381000" y="1676400"/>
            <a:ext cx="8458200" cy="1219200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2">
                    <a:shade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19" name="Дата 1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4B47BB-CFFF-427C-9F3D-DF88E22C9271}" type="datetimeFigureOut">
              <a:rPr lang="ru-RU" smtClean="0"/>
              <a:t>21.04.2018</a:t>
            </a:fld>
            <a:endParaRPr lang="ru-RU"/>
          </a:p>
        </p:txBody>
      </p:sp>
      <p:sp>
        <p:nvSpPr>
          <p:cNvPr id="11" name="Нижний колонтитул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6" name="Номер слайда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29B941-5556-4166-94C5-4F95644FE994}" type="slidenum">
              <a:rPr lang="ru-RU" smtClean="0"/>
              <a:t>‹#›</a:t>
            </a:fld>
            <a:endParaRPr lang="ru-RU"/>
          </a:p>
        </p:txBody>
      </p:sp>
      <p:sp>
        <p:nvSpPr>
          <p:cNvPr id="8" name="Заголовок 7"/>
          <p:cNvSpPr>
            <a:spLocks noGrp="1"/>
          </p:cNvSpPr>
          <p:nvPr>
            <p:ph type="title"/>
          </p:nvPr>
        </p:nvSpPr>
        <p:spPr>
          <a:xfrm>
            <a:off x="180475" y="2947085"/>
            <a:ext cx="8686800" cy="1184825"/>
          </a:xfrm>
        </p:spPr>
        <p:txBody>
          <a:bodyPr rtlCol="0" anchor="t"/>
          <a:lstStyle>
            <a:lvl1pPr algn="r"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Заголовок 1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4" name="Содержимое 13"/>
          <p:cNvSpPr>
            <a:spLocks noGrp="1"/>
          </p:cNvSpPr>
          <p:nvPr>
            <p:ph sz="half" idx="1"/>
          </p:nvPr>
        </p:nvSpPr>
        <p:spPr>
          <a:xfrm>
            <a:off x="304800" y="1600200"/>
            <a:ext cx="41910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3" name="Содержимое 12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3434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1" name="Дата 20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4B47BB-CFFF-427C-9F3D-DF88E22C9271}" type="datetimeFigureOut">
              <a:rPr lang="ru-RU" smtClean="0"/>
              <a:t>21.04.2018</a:t>
            </a:fld>
            <a:endParaRPr lang="ru-RU"/>
          </a:p>
        </p:txBody>
      </p:sp>
      <p:sp>
        <p:nvSpPr>
          <p:cNvPr id="10" name="Нижний колонтитул 9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1" name="Номер слайда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29B941-5556-4166-94C5-4F95644FE994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Заголовок 28"/>
          <p:cNvSpPr>
            <a:spLocks noGrp="1"/>
          </p:cNvSpPr>
          <p:nvPr>
            <p:ph type="title"/>
          </p:nvPr>
        </p:nvSpPr>
        <p:spPr>
          <a:xfrm>
            <a:off x="304800" y="5410200"/>
            <a:ext cx="8610600" cy="88265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3" name="Текст 12"/>
          <p:cNvSpPr>
            <a:spLocks noGrp="1"/>
          </p:cNvSpPr>
          <p:nvPr>
            <p:ph type="body" idx="1"/>
          </p:nvPr>
        </p:nvSpPr>
        <p:spPr>
          <a:xfrm>
            <a:off x="281444" y="666750"/>
            <a:ext cx="4290556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25" name="Текст 24"/>
          <p:cNvSpPr>
            <a:spLocks noGrp="1"/>
          </p:cNvSpPr>
          <p:nvPr>
            <p:ph type="body" sz="half" idx="3"/>
          </p:nvPr>
        </p:nvSpPr>
        <p:spPr>
          <a:xfrm>
            <a:off x="4645025" y="666750"/>
            <a:ext cx="4292241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quarter" idx="2"/>
          </p:nvPr>
        </p:nvSpPr>
        <p:spPr>
          <a:xfrm>
            <a:off x="281444" y="1316037"/>
            <a:ext cx="429055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8" name="Содержимое 27"/>
          <p:cNvSpPr>
            <a:spLocks noGrp="1"/>
          </p:cNvSpPr>
          <p:nvPr>
            <p:ph sz="quarter" idx="4"/>
          </p:nvPr>
        </p:nvSpPr>
        <p:spPr>
          <a:xfrm>
            <a:off x="4648730" y="1316037"/>
            <a:ext cx="428853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0" name="Дата 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4B47BB-CFFF-427C-9F3D-DF88E22C9271}" type="datetimeFigureOut">
              <a:rPr lang="ru-RU" smtClean="0"/>
              <a:t>21.04.2018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8229600" y="6477000"/>
            <a:ext cx="762000" cy="246888"/>
          </a:xfrm>
        </p:spPr>
        <p:txBody>
          <a:bodyPr/>
          <a:lstStyle/>
          <a:p>
            <a:fld id="{4729B941-5556-4166-94C5-4F95644FE994}" type="slidenum">
              <a:rPr lang="ru-RU" smtClean="0"/>
              <a:t>‹#›</a:t>
            </a:fld>
            <a:endParaRPr lang="ru-RU"/>
          </a:p>
        </p:txBody>
      </p:sp>
      <p:sp>
        <p:nvSpPr>
          <p:cNvPr id="11" name="Прямая соединительная линия 10"/>
          <p:cNvSpPr>
            <a:spLocks noChangeShapeType="1"/>
          </p:cNvSpPr>
          <p:nvPr/>
        </p:nvSpPr>
        <p:spPr bwMode="auto">
          <a:xfrm>
            <a:off x="514350" y="6019800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Заголовок 2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2" name="Дата 1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4B47BB-CFFF-427C-9F3D-DF88E22C9271}" type="datetimeFigureOut">
              <a:rPr lang="ru-RU" smtClean="0"/>
              <a:t>21.04.2018</a:t>
            </a:fld>
            <a:endParaRPr lang="ru-RU"/>
          </a:p>
        </p:txBody>
      </p:sp>
      <p:sp>
        <p:nvSpPr>
          <p:cNvPr id="21" name="Нижний колонтитул 2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29B941-5556-4166-94C5-4F95644FE994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4B47BB-CFFF-427C-9F3D-DF88E22C9271}" type="datetimeFigureOut">
              <a:rPr lang="ru-RU" smtClean="0"/>
              <a:t>21.04.2018</a:t>
            </a:fld>
            <a:endParaRPr lang="ru-RU"/>
          </a:p>
        </p:txBody>
      </p:sp>
      <p:sp>
        <p:nvSpPr>
          <p:cNvPr id="24" name="Нижний колонтитул 2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29B941-5556-4166-94C5-4F95644FE994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Прямая соединительная линия 7"/>
          <p:cNvSpPr>
            <a:spLocks noChangeShapeType="1"/>
          </p:cNvSpPr>
          <p:nvPr/>
        </p:nvSpPr>
        <p:spPr bwMode="auto">
          <a:xfrm>
            <a:off x="514350" y="5849117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Заголовок 11"/>
          <p:cNvSpPr>
            <a:spLocks noGrp="1"/>
          </p:cNvSpPr>
          <p:nvPr>
            <p:ph type="title"/>
          </p:nvPr>
        </p:nvSpPr>
        <p:spPr>
          <a:xfrm>
            <a:off x="457200" y="5486400"/>
            <a:ext cx="8458200" cy="520700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6" name="Текст 25"/>
          <p:cNvSpPr>
            <a:spLocks noGrp="1"/>
          </p:cNvSpPr>
          <p:nvPr>
            <p:ph type="body" idx="2"/>
          </p:nvPr>
        </p:nvSpPr>
        <p:spPr>
          <a:xfrm>
            <a:off x="457200" y="609600"/>
            <a:ext cx="3008313" cy="4800600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14" name="Содержимое 13"/>
          <p:cNvSpPr>
            <a:spLocks noGrp="1"/>
          </p:cNvSpPr>
          <p:nvPr>
            <p:ph sz="half" idx="1"/>
          </p:nvPr>
        </p:nvSpPr>
        <p:spPr>
          <a:xfrm>
            <a:off x="3575050" y="609600"/>
            <a:ext cx="5340350" cy="48006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5" name="Дата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4B47BB-CFFF-427C-9F3D-DF88E22C9271}" type="datetimeFigureOut">
              <a:rPr lang="ru-RU" smtClean="0"/>
              <a:t>21.04.2018</a:t>
            </a:fld>
            <a:endParaRPr lang="ru-RU"/>
          </a:p>
        </p:txBody>
      </p:sp>
      <p:sp>
        <p:nvSpPr>
          <p:cNvPr id="29" name="Нижний колонтитул 2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29B941-5556-4166-94C5-4F95644FE994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Рисунок 12"/>
          <p:cNvSpPr>
            <a:spLocks noGrp="1"/>
          </p:cNvSpPr>
          <p:nvPr>
            <p:ph type="pic" idx="1"/>
          </p:nvPr>
        </p:nvSpPr>
        <p:spPr>
          <a:xfrm>
            <a:off x="3505200" y="616634"/>
            <a:ext cx="5029200" cy="3657600"/>
          </a:xfrm>
          <a:solidFill>
            <a:schemeClr val="bg1"/>
          </a:solidFill>
          <a:ln w="6350">
            <a:solidFill>
              <a:schemeClr val="accent1"/>
            </a:solidFill>
          </a:ln>
          <a:effectLst>
            <a:reflection blurRad="1000" stA="49000" endA="500" endPos="10000" dist="900" dir="5400000" sy="-90000" algn="bl" rotWithShape="0"/>
          </a:effectLst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4B47BB-CFFF-427C-9F3D-DF88E22C9271}" type="datetimeFigureOut">
              <a:rPr lang="ru-RU" smtClean="0"/>
              <a:t>21.04.2018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1" name="Номер слайда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29B941-5556-4166-94C5-4F95644FE994}" type="slidenum">
              <a:rPr lang="ru-RU" smtClean="0"/>
              <a:t>‹#›</a:t>
            </a:fld>
            <a:endParaRPr lang="ru-RU"/>
          </a:p>
        </p:txBody>
      </p:sp>
      <p:sp>
        <p:nvSpPr>
          <p:cNvPr id="17" name="Заголовок 16"/>
          <p:cNvSpPr>
            <a:spLocks noGrp="1"/>
          </p:cNvSpPr>
          <p:nvPr>
            <p:ph type="title"/>
          </p:nvPr>
        </p:nvSpPr>
        <p:spPr>
          <a:xfrm>
            <a:off x="381000" y="4993760"/>
            <a:ext cx="5867400" cy="522288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6" name="Текст 25"/>
          <p:cNvSpPr>
            <a:spLocks noGrp="1"/>
          </p:cNvSpPr>
          <p:nvPr>
            <p:ph type="body" sz="half" idx="2"/>
          </p:nvPr>
        </p:nvSpPr>
        <p:spPr>
          <a:xfrm>
            <a:off x="381000" y="5533218"/>
            <a:ext cx="5867400" cy="768350"/>
          </a:xfrm>
        </p:spPr>
        <p:txBody>
          <a:bodyPr lIns="109728" tIns="0"/>
          <a:lstStyle>
            <a:lvl1pPr marL="0" indent="0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4B47BB-CFFF-427C-9F3D-DF88E22C9271}" type="datetimeFigureOut">
              <a:rPr lang="ru-RU" smtClean="0"/>
              <a:t>21.04.2018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29B941-5556-4166-94C5-4F95644FE994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858000" y="549276"/>
            <a:ext cx="1828800" cy="5851525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549276"/>
            <a:ext cx="6248400" cy="5851525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4B47BB-CFFF-427C-9F3D-DF88E22C9271}" type="datetimeFigureOut">
              <a:rPr lang="ru-RU" smtClean="0"/>
              <a:t>21.04.2018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29B941-5556-4166-94C5-4F95644FE994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8" name="Текст 7"/>
          <p:cNvSpPr>
            <a:spLocks noGrp="1"/>
          </p:cNvSpPr>
          <p:nvPr>
            <p:ph type="body" idx="1"/>
          </p:nvPr>
        </p:nvSpPr>
        <p:spPr>
          <a:xfrm>
            <a:off x="304800" y="1554162"/>
            <a:ext cx="8686800" cy="45259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1" name="Дата 10"/>
          <p:cNvSpPr>
            <a:spLocks noGrp="1"/>
          </p:cNvSpPr>
          <p:nvPr>
            <p:ph type="dt" sz="half" idx="2"/>
          </p:nvPr>
        </p:nvSpPr>
        <p:spPr>
          <a:xfrm>
            <a:off x="6477000" y="76200"/>
            <a:ext cx="2514600" cy="288925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294B47BB-CFFF-427C-9F3D-DF88E22C9271}" type="datetimeFigureOut">
              <a:rPr lang="ru-RU" smtClean="0"/>
              <a:t>21.04.2018</a:t>
            </a:fld>
            <a:endParaRPr lang="ru-RU"/>
          </a:p>
        </p:txBody>
      </p:sp>
      <p:sp>
        <p:nvSpPr>
          <p:cNvPr id="28" name="Нижний колонтитул 27"/>
          <p:cNvSpPr>
            <a:spLocks noGrp="1"/>
          </p:cNvSpPr>
          <p:nvPr>
            <p:ph type="ftr" sz="quarter" idx="3"/>
          </p:nvPr>
        </p:nvSpPr>
        <p:spPr>
          <a:xfrm>
            <a:off x="3124200" y="76200"/>
            <a:ext cx="3352800" cy="28892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4"/>
          </p:nvPr>
        </p:nvSpPr>
        <p:spPr>
          <a:xfrm>
            <a:off x="8229600" y="6477000"/>
            <a:ext cx="762000" cy="24447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4729B941-5556-4166-94C5-4F95644FE994}" type="slidenum">
              <a:rPr lang="ru-RU" smtClean="0"/>
              <a:t>‹#›</a:t>
            </a:fld>
            <a:endParaRPr lang="ru-RU"/>
          </a:p>
        </p:txBody>
      </p:sp>
      <p:sp>
        <p:nvSpPr>
          <p:cNvPr id="10" name="Заголовок 9"/>
          <p:cNvSpPr>
            <a:spLocks noGrp="1"/>
          </p:cNvSpPr>
          <p:nvPr>
            <p:ph type="title"/>
          </p:nvPr>
        </p:nvSpPr>
        <p:spPr>
          <a:xfrm>
            <a:off x="304800" y="457200"/>
            <a:ext cx="8686800" cy="8382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9" name="Прямая соединительная линия 8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Прямая соединительная линия 11"/>
          <p:cNvSpPr>
            <a:spLocks noChangeShapeType="1"/>
          </p:cNvSpPr>
          <p:nvPr/>
        </p:nvSpPr>
        <p:spPr bwMode="auto">
          <a:xfrm>
            <a:off x="514350" y="1057986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3600" kern="1200" cap="all" baseline="0">
          <a:solidFill>
            <a:schemeClr val="tx2"/>
          </a:solidFill>
          <a:effectLst>
            <a:reflection blurRad="12700" stA="48000" endA="300" endPos="55000" dir="5400000" sy="-90000" algn="bl" rotWithShape="0"/>
          </a:effectLst>
          <a:latin typeface="+mj-lt"/>
          <a:ea typeface="+mj-ea"/>
          <a:cs typeface="+mj-cs"/>
        </a:defRPr>
      </a:lvl1pPr>
    </p:titleStyle>
    <p:bodyStyle>
      <a:lvl1pPr marL="342900" indent="-3429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"/>
        <a:defRPr kumimoji="0" sz="3200" kern="1200">
          <a:solidFill>
            <a:schemeClr val="tx2"/>
          </a:solidFill>
          <a:latin typeface="+mn-lt"/>
          <a:ea typeface="+mn-ea"/>
          <a:cs typeface="+mn-cs"/>
        </a:defRPr>
      </a:lvl1pPr>
      <a:lvl2pPr marL="742950" indent="-28575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"/>
        <a:defRPr kumimoji="0" sz="2800" kern="1200">
          <a:solidFill>
            <a:schemeClr val="tx2"/>
          </a:solidFill>
          <a:latin typeface="+mn-lt"/>
          <a:ea typeface="+mn-ea"/>
          <a:cs typeface="+mn-cs"/>
        </a:defRPr>
      </a:lvl2pPr>
      <a:lvl3pPr marL="11430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"/>
        <a:defRPr kumimoji="0" sz="2400" kern="1200">
          <a:solidFill>
            <a:schemeClr val="tx2"/>
          </a:solidFill>
          <a:latin typeface="+mn-lt"/>
          <a:ea typeface="+mn-ea"/>
          <a:cs typeface="+mn-cs"/>
        </a:defRPr>
      </a:lvl3pPr>
      <a:lvl4pPr marL="16002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"/>
        <a:defRPr kumimoji="0"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20574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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5pPr>
      <a:lvl6pPr marL="25146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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6pPr>
      <a:lvl7pPr marL="29718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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7pPr>
      <a:lvl8pPr marL="34290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"/>
        <a:defRPr kumimoji="0" sz="1600" kern="1200" baseline="0">
          <a:solidFill>
            <a:schemeClr val="tx2"/>
          </a:solidFill>
          <a:latin typeface="+mn-lt"/>
          <a:ea typeface="+mn-ea"/>
          <a:cs typeface="+mn-cs"/>
        </a:defRPr>
      </a:lvl8pPr>
      <a:lvl9pPr marL="38862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3.jpeg"/><Relationship Id="rId3" Type="http://schemas.openxmlformats.org/officeDocument/2006/relationships/hyperlink" Target="https://ru.wikipedia.org/wiki/1945" TargetMode="External"/><Relationship Id="rId7" Type="http://schemas.openxmlformats.org/officeDocument/2006/relationships/hyperlink" Target="https://ru.wikipedia.org/wiki/%D0%93%D0%B5%D1%80%D0%BE%D0%B9_%D0%A1%D0%BE%D0%B2%D0%B5%D1%82%D1%81%D0%BA%D0%BE%D0%B3%D0%BE_%D0%A1%D0%BE%D1%8E%D0%B7%D0%B0" TargetMode="External"/><Relationship Id="rId2" Type="http://schemas.openxmlformats.org/officeDocument/2006/relationships/hyperlink" Target="https://ru.wikipedia.org/wiki/1911" TargetMode="External"/><Relationship Id="rId1" Type="http://schemas.openxmlformats.org/officeDocument/2006/relationships/slideLayout" Target="../slideLayouts/slideLayout9.xml"/><Relationship Id="rId6" Type="http://schemas.openxmlformats.org/officeDocument/2006/relationships/hyperlink" Target="https://ru.wikipedia.org/wiki/%D0%92%D0%B5%D0%BB%D0%B8%D0%BA%D0%B0%D1%8F_%D0%9E%D1%82%D0%B5%D1%87%D0%B5%D1%81%D1%82%D0%B2%D0%B5%D0%BD%D0%BD%D0%B0%D1%8F_%D0%B2%D0%BE%D0%B9%D0%BD%D0%B0" TargetMode="External"/><Relationship Id="rId5" Type="http://schemas.openxmlformats.org/officeDocument/2006/relationships/hyperlink" Target="https://ru.wikipedia.org/wiki/%D0%A0%D0%B0%D0%B1%D0%BE%D1%87%D0%B5-%D0%BA%D1%80%D0%B5%D1%81%D1%82%D1%8C%D1%8F%D0%BD%D1%81%D0%BA%D0%B0%D1%8F_%D0%9A%D1%80%D0%B0%D1%81%D0%BD%D0%B0%D1%8F_%D0%90%D1%80%D0%BC%D0%B8%D1%8F" TargetMode="External"/><Relationship Id="rId4" Type="http://schemas.openxmlformats.org/officeDocument/2006/relationships/hyperlink" Target="https://ru.wikipedia.org/wiki/%D0%9C%D0%B0%D0%B9%D0%BE%D1%80" TargetMode="Externa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hyperlink" Target="https://ru.wikipedia.org/wiki/%D0%A3%D0%BB%D0%B0%D0%BD-%D0%A3%D0%B4%D1%8D" TargetMode="External"/><Relationship Id="rId2" Type="http://schemas.openxmlformats.org/officeDocument/2006/relationships/hyperlink" Target="https://ru.wikipedia.org/wiki/1936_%D0%B3%D0%BE%D0%B4" TargetMode="External"/><Relationship Id="rId1" Type="http://schemas.openxmlformats.org/officeDocument/2006/relationships/slideLayout" Target="../slideLayouts/slideLayout2.xml"/><Relationship Id="rId4" Type="http://schemas.openxmlformats.org/officeDocument/2006/relationships/hyperlink" Target="https://ru.wikipedia.org/wiki/%D0%A3%D0%BB%D0%B0%D0%BD-%D0%A3%D0%B4%D1%8D%D0%BD%D1%81%D0%BA%D0%B8%D0%B9_%D0%BB%D0%BE%D0%BA%D0%BE%D0%BC%D0%BE%D1%82%D0%B8%D0%B2%D0%BE%D0%B2%D0%B0%D0%B3%D0%BE%D0%BD%D0%BE%D1%80%D0%B5%D0%BC%D0%BE%D0%BD%D1%82%D0%BD%D1%8B%D0%B9_%D0%B7%D0%B0%D0%B2%D0%BE%D0%B4" TargetMode="Externa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hyperlink" Target="https://ru.wikipedia.org/wiki/%D0%97%D0%B0%D0%BF%D0%B0%D0%B4%D0%BD%D1%8B%D0%B9_%D1%84%D1%80%D0%BE%D0%BD%D1%82_(%D0%92%D0%B5%D0%BB%D0%B8%D0%BA%D0%B0%D1%8F_%D0%9E%D1%82%D0%B5%D1%87%D0%B5%D1%81%D1%82%D0%B2%D0%B5%D0%BD%D0%BD%D0%B0%D1%8F_%D0%B2%D0%BE%D0%B9%D0%BD%D0%B0)" TargetMode="External"/><Relationship Id="rId13" Type="http://schemas.openxmlformats.org/officeDocument/2006/relationships/hyperlink" Target="https://ru.wikipedia.org/wiki/%D0%A1%D1%82%D0%B0%D1%80%D1%88%D0%B8%D0%B9_%D0%BB%D0%B5%D0%B9%D1%82%D0%B5%D0%BD%D0%B0%D0%BD%D1%82" TargetMode="External"/><Relationship Id="rId18" Type="http://schemas.openxmlformats.org/officeDocument/2006/relationships/hyperlink" Target="https://ru.wikipedia.org/wiki/21_%D1%81%D0%B5%D0%BD%D1%82%D1%8F%D0%B1%D1%80%D1%8F" TargetMode="External"/><Relationship Id="rId26" Type="http://schemas.openxmlformats.org/officeDocument/2006/relationships/hyperlink" Target="https://ru.wikipedia.org/wiki/%D0%A3%D0%BB%D0%B0%D0%BD-%D0%A3%D0%B4%D1%8D" TargetMode="External"/><Relationship Id="rId3" Type="http://schemas.openxmlformats.org/officeDocument/2006/relationships/hyperlink" Target="https://ru.wikipedia.org/wiki/1942_%D0%B3%D0%BE%D0%B4" TargetMode="External"/><Relationship Id="rId21" Type="http://schemas.openxmlformats.org/officeDocument/2006/relationships/hyperlink" Target="https://ru.wikipedia.org/w/index.php?title=%D0%A5%D0%BE%D0%B6%D0%B0%D0%BD&amp;action=edit&amp;redlink=1" TargetMode="External"/><Relationship Id="rId7" Type="http://schemas.openxmlformats.org/officeDocument/2006/relationships/hyperlink" Target="https://ru.wikipedia.org/wiki/1-%D0%B9_%D0%9F%D1%80%D0%B8%D0%B1%D0%B0%D0%BB%D1%82%D0%B8%D0%B9%D1%81%D0%BA%D0%B8%D0%B9_%D1%84%D1%80%D0%BE%D0%BD%D1%82" TargetMode="External"/><Relationship Id="rId12" Type="http://schemas.openxmlformats.org/officeDocument/2006/relationships/hyperlink" Target="https://ru.wikipedia.org/wiki/1943_%D0%B3%D0%BE%D0%B4" TargetMode="External"/><Relationship Id="rId17" Type="http://schemas.openxmlformats.org/officeDocument/2006/relationships/hyperlink" Target="https://ru.wikipedia.org/wiki/%D0%A0%D1%83%D0%B4%D0%BD%D1%8F%D0%BD%D1%81%D0%BA%D0%B8%D0%B9_%D1%80%D0%B0%D0%B9%D0%BE%D0%BD_(%D0%A1%D0%BC%D0%BE%D0%BB%D0%B5%D0%BD%D1%81%D0%BA%D0%B0%D1%8F_%D0%BE%D0%B1%D0%BB%D0%B0%D1%81%D1%82%D1%8C)" TargetMode="External"/><Relationship Id="rId25" Type="http://schemas.openxmlformats.org/officeDocument/2006/relationships/hyperlink" Target="https://ru.wikipedia.org/wiki/1944_%D0%B3%D0%BE%D0%B4" TargetMode="External"/><Relationship Id="rId2" Type="http://schemas.openxmlformats.org/officeDocument/2006/relationships/hyperlink" Target="https://ru.wikipedia.org/wiki/1941_%D0%B3%D0%BE%D0%B4" TargetMode="External"/><Relationship Id="rId16" Type="http://schemas.openxmlformats.org/officeDocument/2006/relationships/hyperlink" Target="https://ru.wikipedia.org/wiki/%D0%94%D0%B5%D0%BC%D0%B8%D0%B4%D0%BE%D0%B2_(%D0%B3%D0%BE%D1%80%D0%BE%D0%B4)" TargetMode="External"/><Relationship Id="rId20" Type="http://schemas.openxmlformats.org/officeDocument/2006/relationships/hyperlink" Target="https://ru.wikipedia.org/w/index.php?title=%D0%97%D1%8F%D1%82%D0%B5%D0%B2%D0%BA%D0%B0&amp;action=edit&amp;redlink=1" TargetMode="External"/><Relationship Id="rId29" Type="http://schemas.openxmlformats.org/officeDocument/2006/relationships/hyperlink" Target="https://ru.wikipedia.org/w/index.php?title=5-%D0%B9_%D0%B3%D0%B2%D0%B0%D1%80%D0%B4%D0%B5%D0%B9%D1%81%D0%BA%D0%B8%D0%B9_%D1%81%D1%82%D1%80%D0%B5%D0%BB%D0%BA%D0%BE%D0%B2%D1%8B%D0%B9_%D0%BA%D0%BE%D1%80%D0%BF%D1%83%D1%81&amp;action=edit&amp;redlink=1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s://ru.wikipedia.org/wiki/%D0%9A%D0%B0%D0%BB%D0%B8%D0%BD%D0%B8%D0%BD%D1%81%D0%BA%D0%B8%D0%B9_%D1%84%D1%80%D0%BE%D0%BD%D1%82" TargetMode="External"/><Relationship Id="rId11" Type="http://schemas.openxmlformats.org/officeDocument/2006/relationships/hyperlink" Target="https://ru.wikipedia.org/wiki/%D0%A2%D0%B2%D0%B5%D1%80%D1%81%D0%BA%D0%B0%D1%8F_%D0%BE%D0%B1%D0%BB%D0%B0%D1%81%D1%82%D1%8C" TargetMode="External"/><Relationship Id="rId24" Type="http://schemas.openxmlformats.org/officeDocument/2006/relationships/hyperlink" Target="https://ru.wikipedia.org/wiki/%D0%92%D0%B8%D1%82%D0%B5%D0%B1%D1%81%D0%BA" TargetMode="External"/><Relationship Id="rId32" Type="http://schemas.openxmlformats.org/officeDocument/2006/relationships/hyperlink" Target="https://ru.wikipedia.org/wiki/%D0%9C%D0%B0%D0%B9%D0%BE%D1%80" TargetMode="External"/><Relationship Id="rId5" Type="http://schemas.openxmlformats.org/officeDocument/2006/relationships/hyperlink" Target="https://ru.wikipedia.org/wiki/%D0%97%D0%B0%D0%B1%D0%B0%D0%B9%D0%BA%D0%B0%D0%BB%D1%8C%D1%81%D0%BA%D0%B8%D0%B9_%D0%B2%D0%BE%D0%B5%D0%BD%D0%BD%D1%8B%D0%B9_%D0%BE%D0%BA%D1%80%D1%83%D0%B3" TargetMode="External"/><Relationship Id="rId15" Type="http://schemas.openxmlformats.org/officeDocument/2006/relationships/hyperlink" Target="https://ru.wikipedia.org/wiki/43-%D1%8F_%D0%B0%D1%80%D0%BC%D0%B8%D1%8F_(%D0%A1%D0%A1%D0%A1%D0%A0)" TargetMode="External"/><Relationship Id="rId23" Type="http://schemas.openxmlformats.org/officeDocument/2006/relationships/hyperlink" Target="https://ru.wikipedia.org/wiki/3_%D0%BE%D0%BA%D1%82%D1%8F%D0%B1%D1%80%D1%8F" TargetMode="External"/><Relationship Id="rId28" Type="http://schemas.openxmlformats.org/officeDocument/2006/relationships/hyperlink" Target="https://ru.wikipedia.org/wiki/%D0%A1%D0%BC%D0%BE%D0%BB%D0%B5%D0%BD%D1%81%D0%BA" TargetMode="External"/><Relationship Id="rId10" Type="http://schemas.openxmlformats.org/officeDocument/2006/relationships/hyperlink" Target="https://ru.wikipedia.org/wiki/%D0%91%D0%B5%D0%BB%D1%8B%D0%B9_(%D0%A2%D0%B2%D0%B5%D1%80%D1%81%D0%BA%D0%B0%D1%8F_%D0%BE%D0%B1%D0%BB%D0%B0%D1%81%D1%82%D1%8C)" TargetMode="External"/><Relationship Id="rId19" Type="http://schemas.openxmlformats.org/officeDocument/2006/relationships/hyperlink" Target="https://ru.wikipedia.org/wiki/22_%D1%81%D0%B5%D0%BD%D1%82%D1%8F%D0%B1%D1%80%D1%8F" TargetMode="External"/><Relationship Id="rId31" Type="http://schemas.openxmlformats.org/officeDocument/2006/relationships/hyperlink" Target="https://ru.wikipedia.org/wiki/%D0%9B%D0%B8%D1%82%D0%BE%D0%B2%D1%81%D0%BA%D0%B0%D1%8F_%D0%A1%D0%A1%D0%A0" TargetMode="External"/><Relationship Id="rId4" Type="http://schemas.openxmlformats.org/officeDocument/2006/relationships/hyperlink" Target="https://ru.wikipedia.org/wiki/%D0%9C%D0%BB%D0%B0%D0%B4%D1%88%D0%B8%D0%B9_%D0%BB%D0%B5%D0%B9%D1%82%D0%B5%D0%BD%D0%B0%D0%BD%D1%82" TargetMode="External"/><Relationship Id="rId9" Type="http://schemas.openxmlformats.org/officeDocument/2006/relationships/hyperlink" Target="https://ru.wikipedia.org/wiki/3-%D0%B9_%D0%91%D0%B5%D0%BB%D0%BE%D1%80%D1%83%D1%81%D1%81%D0%BA%D0%B8%D0%B9_%D1%84%D1%80%D0%BE%D0%BD%D1%82" TargetMode="External"/><Relationship Id="rId14" Type="http://schemas.openxmlformats.org/officeDocument/2006/relationships/hyperlink" Target="https://ru.wikipedia.org/wiki/262-%D1%8F_%D1%81%D1%82%D1%80%D0%B5%D0%BB%D0%BA%D0%BE%D0%B2%D0%B0%D1%8F_%D0%B4%D0%B8%D0%B2%D0%B8%D0%B7%D0%B8%D1%8F" TargetMode="External"/><Relationship Id="rId22" Type="http://schemas.openxmlformats.org/officeDocument/2006/relationships/hyperlink" Target="https://ru.wikipedia.org/wiki/%D0%A1%D0%B0%D0%BF%D1%86%D1%8B" TargetMode="External"/><Relationship Id="rId27" Type="http://schemas.openxmlformats.org/officeDocument/2006/relationships/hyperlink" Target="https://ru.wikipedia.org/wiki/%D0%92%D0%BE%D0%B5%D0%BD%D0%BD%D0%B0%D1%8F_%D0%BA%D0%BE%D0%BC%D0%B5%D0%BD%D0%B4%D0%B0%D1%82%D1%83%D1%80%D0%B0" TargetMode="External"/><Relationship Id="rId30" Type="http://schemas.openxmlformats.org/officeDocument/2006/relationships/hyperlink" Target="https://ru.wikipedia.org/wiki/39-%D1%8F_%D0%B0%D1%80%D0%BC%D0%B8%D1%8F_(%D0%A1%D0%A1%D0%A1%D0%A0)" TargetMode="Externa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9.xml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hyperlink" Target="https://ru.wikipedia.org/wiki/%D0%9E%D1%80%D0%B4%D0%B5%D0%BD_%D0%9A%D1%80%D0%B0%D1%81%D0%BD%D0%BE%D0%B3%D0%BE_%D0%97%D0%BD%D0%B0%D0%BC%D0%B5%D0%BD%D0%B8" TargetMode="External"/><Relationship Id="rId3" Type="http://schemas.openxmlformats.org/officeDocument/2006/relationships/hyperlink" Target="https://ru.wikipedia.org/wiki/4_%D0%B8%D1%8E%D0%BD%D1%8F" TargetMode="External"/><Relationship Id="rId7" Type="http://schemas.openxmlformats.org/officeDocument/2006/relationships/hyperlink" Target="https://ru.wikipedia.org/wiki/%D0%9C%D0%B5%D0%B4%D0%B0%D0%BB%D1%8C_%C2%AB%D0%97%D0%BE%D0%BB%D0%BE%D1%82%D0%B0%D1%8F_%D0%97%D0%B2%D0%B5%D0%B7%D0%B4%D0%B0%C2%BB_(%D0%A1%D0%A1%D0%A1%D0%A0)" TargetMode="External"/><Relationship Id="rId2" Type="http://schemas.openxmlformats.org/officeDocument/2006/relationships/hyperlink" Target="https://ru.wikipedia.org/wiki/%D0%92%D0%B5%D1%80%D1%85%D0%BE%D0%B2%D0%BD%D1%8B%D0%B9_%D0%A1%D0%BE%D0%B2%D0%B5%D1%82_%D0%A1%D0%A1%D0%A1%D0%A0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s://ru.wikipedia.org/wiki/%D0%9E%D1%80%D0%B4%D0%B5%D0%BD_%D0%9B%D0%B5%D0%BD%D0%B8%D0%BD%D0%B0" TargetMode="External"/><Relationship Id="rId5" Type="http://schemas.openxmlformats.org/officeDocument/2006/relationships/hyperlink" Target="https://ru.wikipedia.org/wiki/%D0%93%D0%B5%D1%80%D0%BE%D0%B9_%D0%A1%D0%BE%D0%B2%D0%B5%D1%82%D1%81%D0%BA%D0%BE%D0%B3%D0%BE_%D0%A1%D0%BE%D1%8E%D0%B7%D0%B0" TargetMode="External"/><Relationship Id="rId4" Type="http://schemas.openxmlformats.org/officeDocument/2006/relationships/hyperlink" Target="https://ru.wikipedia.org/wiki/1944_%D0%B3%D0%BE%D0%B4" TargetMode="External"/><Relationship Id="rId9" Type="http://schemas.openxmlformats.org/officeDocument/2006/relationships/hyperlink" Target="https://ru.wikipedia.org/wiki/%D0%9E%D1%80%D0%B4%D0%B5%D0%BD_%D0%9A%D1%80%D0%B0%D1%81%D0%BD%D0%BE%D0%B9_%D0%97%D0%B2%D0%B5%D0%B7%D0%B4%D1%8B" TargetMode="Externa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hyperlink" Target="https://ru.wikipedia.org/wiki/%D0%91%D1%8E%D1%81%D1%82_(%D1%81%D0%BA%D1%83%D0%BB%D1%8C%D0%BF%D1%82%D1%83%D1%80%D0%B0)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/>
        <p:txBody>
          <a:bodyPr/>
          <a:lstStyle/>
          <a:p>
            <a:r>
              <a:rPr lang="ru-RU" b="1" dirty="0" err="1" smtClean="0"/>
              <a:t>Изо́т</a:t>
            </a:r>
            <a:r>
              <a:rPr lang="ru-RU" b="1" dirty="0" smtClean="0"/>
              <a:t> </a:t>
            </a:r>
            <a:r>
              <a:rPr lang="ru-RU" b="1" dirty="0" err="1" smtClean="0"/>
              <a:t>Анто́нович</a:t>
            </a:r>
            <a:r>
              <a:rPr lang="ru-RU" b="1" dirty="0" smtClean="0"/>
              <a:t> </a:t>
            </a:r>
            <a:r>
              <a:rPr lang="ru-RU" b="1" dirty="0" err="1" smtClean="0"/>
              <a:t>Вака́рин</a:t>
            </a:r>
            <a:r>
              <a:rPr lang="ru-RU" dirty="0" smtClean="0"/>
              <a:t> (</a:t>
            </a:r>
            <a:r>
              <a:rPr lang="ru-RU" dirty="0" smtClean="0">
                <a:hlinkClick r:id="rId2" tooltip="1911"/>
              </a:rPr>
              <a:t>1911</a:t>
            </a:r>
            <a:r>
              <a:rPr lang="ru-RU" dirty="0" smtClean="0"/>
              <a:t>—</a:t>
            </a:r>
            <a:r>
              <a:rPr lang="ru-RU" dirty="0" smtClean="0">
                <a:hlinkClick r:id="rId3" tooltip="1945"/>
              </a:rPr>
              <a:t>1945</a:t>
            </a:r>
            <a:r>
              <a:rPr lang="ru-RU" dirty="0" smtClean="0"/>
              <a:t>) — </a:t>
            </a:r>
            <a:r>
              <a:rPr lang="ru-RU" dirty="0" smtClean="0">
                <a:hlinkClick r:id="rId4" tooltip="Майор"/>
              </a:rPr>
              <a:t>майор</a:t>
            </a:r>
            <a:r>
              <a:rPr lang="ru-RU" dirty="0" smtClean="0"/>
              <a:t> </a:t>
            </a:r>
            <a:r>
              <a:rPr lang="ru-RU" u="sng" dirty="0" smtClean="0">
                <a:hlinkClick r:id="rId5"/>
              </a:rPr>
              <a:t>Рабоче-крестьянской Красной Армии</a:t>
            </a:r>
            <a:r>
              <a:rPr lang="ru-RU" dirty="0" smtClean="0"/>
              <a:t>, участник </a:t>
            </a:r>
            <a:r>
              <a:rPr lang="ru-RU" dirty="0" smtClean="0">
                <a:hlinkClick r:id="rId6" tooltip="Великая Отечественная война"/>
              </a:rPr>
              <a:t>Великой Отечественной войны</a:t>
            </a:r>
            <a:r>
              <a:rPr lang="ru-RU" dirty="0" smtClean="0"/>
              <a:t>, </a:t>
            </a:r>
            <a:r>
              <a:rPr lang="ru-RU" dirty="0" smtClean="0">
                <a:hlinkClick r:id="rId7" tooltip="Герой Советского Союза"/>
              </a:rPr>
              <a:t>Герой Советского </a:t>
            </a:r>
            <a:r>
              <a:rPr lang="ru-RU" dirty="0" smtClean="0">
                <a:hlinkClick r:id="rId7" tooltip="Герой Советского Союза"/>
              </a:rPr>
              <a:t>Союза</a:t>
            </a:r>
            <a:r>
              <a:rPr lang="ru-RU" dirty="0" smtClean="0"/>
              <a:t> (1944).</a:t>
            </a:r>
            <a:endParaRPr lang="ru-RU" dirty="0"/>
          </a:p>
        </p:txBody>
      </p:sp>
      <p:pic>
        <p:nvPicPr>
          <p:cNvPr id="15" name="Рисунок 14" descr="izobrazhenie_007_5.jpg"/>
          <p:cNvPicPr>
            <a:picLocks noGrp="1" noChangeAspect="1"/>
          </p:cNvPicPr>
          <p:nvPr>
            <p:ph type="pic" idx="1"/>
          </p:nvPr>
        </p:nvPicPr>
        <p:blipFill>
          <a:blip r:embed="rId8" cstate="print"/>
          <a:stretch>
            <a:fillRect/>
          </a:stretch>
        </p:blipFill>
        <p:spPr>
          <a:xfrm>
            <a:off x="4644008" y="260648"/>
            <a:ext cx="3289928" cy="4108510"/>
          </a:xfr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pPr>
              <a:buNone/>
            </a:pPr>
            <a:r>
              <a:rPr lang="ru-RU" dirty="0" smtClean="0"/>
              <a:t>Изот Антонович </a:t>
            </a:r>
            <a:r>
              <a:rPr lang="ru-RU" dirty="0" err="1" smtClean="0"/>
              <a:t>Вакарин</a:t>
            </a:r>
            <a:r>
              <a:rPr lang="ru-RU" dirty="0" smtClean="0"/>
              <a:t> родился в 1911 году в селе Пески </a:t>
            </a:r>
            <a:r>
              <a:rPr lang="ru-RU" dirty="0" err="1" smtClean="0"/>
              <a:t>Петровск-Забайкальского</a:t>
            </a:r>
            <a:r>
              <a:rPr lang="ru-RU" dirty="0" smtClean="0"/>
              <a:t> района Читинской области, крестьянской семье.</a:t>
            </a:r>
          </a:p>
          <a:p>
            <a:pPr>
              <a:buNone/>
            </a:pPr>
            <a:r>
              <a:rPr lang="ru-RU" dirty="0" smtClean="0"/>
              <a:t>Окончив начальную школу, работал в родном селе. В </a:t>
            </a:r>
            <a:r>
              <a:rPr lang="ru-RU" dirty="0" smtClean="0">
                <a:hlinkClick r:id="rId2" tooltip="1936 год"/>
              </a:rPr>
              <a:t>1936 году</a:t>
            </a:r>
            <a:r>
              <a:rPr lang="ru-RU" dirty="0" smtClean="0"/>
              <a:t> </a:t>
            </a:r>
            <a:r>
              <a:rPr lang="ru-RU" dirty="0" err="1" smtClean="0"/>
              <a:t>Вакарин</a:t>
            </a:r>
            <a:r>
              <a:rPr lang="ru-RU" dirty="0" smtClean="0"/>
              <a:t> переехал в </a:t>
            </a:r>
            <a:r>
              <a:rPr lang="ru-RU" dirty="0" smtClean="0">
                <a:hlinkClick r:id="rId3" tooltip="Улан-Удэ"/>
              </a:rPr>
              <a:t>Улан-Удэ</a:t>
            </a:r>
            <a:r>
              <a:rPr lang="ru-RU" dirty="0" smtClean="0"/>
              <a:t>, где работал начальником охраны радиостанции, кузнецом-молотобойцем, котельщиком </a:t>
            </a:r>
            <a:r>
              <a:rPr lang="ru-RU" dirty="0" err="1" smtClean="0">
                <a:hlinkClick r:id="rId4" tooltip="Улан-Удэнский локомотивовагоноремонтный завод"/>
              </a:rPr>
              <a:t>паровозовагонного</a:t>
            </a:r>
            <a:r>
              <a:rPr lang="ru-RU" dirty="0" smtClean="0">
                <a:hlinkClick r:id="rId4" tooltip="Улан-Удэнский локомотивовагоноремонтный завод"/>
              </a:rPr>
              <a:t> завода</a:t>
            </a:r>
            <a:r>
              <a:rPr lang="ru-RU" dirty="0" smtClean="0"/>
              <a:t>.</a:t>
            </a:r>
            <a:endParaRPr lang="ru-RU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Великая отечественная война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fontScale="40000" lnSpcReduction="20000"/>
          </a:bodyPr>
          <a:lstStyle/>
          <a:p>
            <a:r>
              <a:rPr lang="ru-RU" dirty="0" smtClean="0"/>
              <a:t>В </a:t>
            </a:r>
            <a:r>
              <a:rPr lang="ru-RU" dirty="0" smtClean="0">
                <a:hlinkClick r:id="rId2" tooltip="1941 год"/>
              </a:rPr>
              <a:t>1941 году</a:t>
            </a:r>
            <a:r>
              <a:rPr lang="ru-RU" dirty="0" smtClean="0"/>
              <a:t> </a:t>
            </a:r>
            <a:r>
              <a:rPr lang="ru-RU" dirty="0" err="1" smtClean="0"/>
              <a:t>Вакарин</a:t>
            </a:r>
            <a:r>
              <a:rPr lang="ru-RU" dirty="0" smtClean="0"/>
              <a:t> был призван на службу в Рабоче-крестьянскую Красную Армию. В январе </a:t>
            </a:r>
            <a:r>
              <a:rPr lang="ru-RU" dirty="0" smtClean="0">
                <a:hlinkClick r:id="rId3" tooltip="1942 год"/>
              </a:rPr>
              <a:t>1942 года</a:t>
            </a:r>
            <a:r>
              <a:rPr lang="ru-RU" dirty="0" smtClean="0"/>
              <a:t> окончил курсы </a:t>
            </a:r>
            <a:r>
              <a:rPr lang="ru-RU" dirty="0" smtClean="0">
                <a:hlinkClick r:id="rId4" tooltip="Младший лейтенант"/>
              </a:rPr>
              <a:t>младших лейтенантов</a:t>
            </a:r>
            <a:r>
              <a:rPr lang="ru-RU" dirty="0" smtClean="0"/>
              <a:t> </a:t>
            </a:r>
            <a:r>
              <a:rPr lang="ru-RU" dirty="0" smtClean="0">
                <a:hlinkClick r:id="rId5" tooltip="Забайкальский военный округ"/>
              </a:rPr>
              <a:t>Забайкальского военного округа</a:t>
            </a:r>
            <a:r>
              <a:rPr lang="ru-RU" dirty="0" smtClean="0"/>
              <a:t>. С января 1942 года — на фронтах Великой Отечественной войны. Принимал участие в боях на </a:t>
            </a:r>
            <a:r>
              <a:rPr lang="ru-RU" dirty="0" smtClean="0">
                <a:hlinkClick r:id="rId6" tooltip="Калининский фронт"/>
              </a:rPr>
              <a:t>Калининском</a:t>
            </a:r>
            <a:r>
              <a:rPr lang="ru-RU" dirty="0" smtClean="0"/>
              <a:t>, </a:t>
            </a:r>
            <a:r>
              <a:rPr lang="ru-RU" dirty="0" smtClean="0">
                <a:hlinkClick r:id="rId7" tooltip="1-й Прибалтийский фронт"/>
              </a:rPr>
              <a:t>1-м Прибалтийском</a:t>
            </a:r>
            <a:r>
              <a:rPr lang="ru-RU" dirty="0" smtClean="0"/>
              <a:t>, </a:t>
            </a:r>
            <a:r>
              <a:rPr lang="ru-RU" dirty="0" smtClean="0">
                <a:hlinkClick r:id="rId8" tooltip="Западный фронт (Великая Отечественная война)"/>
              </a:rPr>
              <a:t>Западном</a:t>
            </a:r>
            <a:r>
              <a:rPr lang="ru-RU" dirty="0" smtClean="0"/>
              <a:t>, </a:t>
            </a:r>
            <a:r>
              <a:rPr lang="ru-RU" dirty="0" smtClean="0">
                <a:hlinkClick r:id="rId9" tooltip="3-й Белорусский фронт"/>
              </a:rPr>
              <a:t>3-м Белорусском</a:t>
            </a:r>
            <a:r>
              <a:rPr lang="ru-RU" dirty="0" smtClean="0"/>
              <a:t> фронтах. Принимал участие в боях у города </a:t>
            </a:r>
            <a:r>
              <a:rPr lang="ru-RU" dirty="0" smtClean="0">
                <a:hlinkClick r:id="rId10" tooltip="Белый (Тверская область)"/>
              </a:rPr>
              <a:t>Белый</a:t>
            </a:r>
            <a:r>
              <a:rPr lang="ru-RU" dirty="0" smtClean="0"/>
              <a:t> </a:t>
            </a:r>
            <a:r>
              <a:rPr lang="ru-RU" dirty="0" smtClean="0">
                <a:hlinkClick r:id="rId11" tooltip="Тверская область"/>
              </a:rPr>
              <a:t>Калининской области</a:t>
            </a:r>
            <a:r>
              <a:rPr lang="ru-RU" dirty="0" smtClean="0"/>
              <a:t>. Был ранен.</a:t>
            </a:r>
          </a:p>
          <a:p>
            <a:r>
              <a:rPr lang="ru-RU" dirty="0" smtClean="0"/>
              <a:t>В </a:t>
            </a:r>
            <a:r>
              <a:rPr lang="ru-RU" dirty="0" smtClean="0">
                <a:hlinkClick r:id="rId12" tooltip="1943 год"/>
              </a:rPr>
              <a:t>1943 году</a:t>
            </a:r>
            <a:r>
              <a:rPr lang="ru-RU" dirty="0" smtClean="0"/>
              <a:t> </a:t>
            </a:r>
            <a:r>
              <a:rPr lang="ru-RU" dirty="0" err="1" smtClean="0"/>
              <a:t>Вакарину</a:t>
            </a:r>
            <a:r>
              <a:rPr lang="ru-RU" dirty="0" smtClean="0"/>
              <a:t> было присвоено звание </a:t>
            </a:r>
            <a:r>
              <a:rPr lang="ru-RU" dirty="0" smtClean="0">
                <a:hlinkClick r:id="rId13" tooltip="Старший лейтенант"/>
              </a:rPr>
              <a:t>старшего лейтенанта</a:t>
            </a:r>
            <a:r>
              <a:rPr lang="ru-RU" dirty="0" smtClean="0"/>
              <a:t>, после чего он стал командиром 8-й стрелковой роты 940-го стрелкового полка </a:t>
            </a:r>
            <a:r>
              <a:rPr lang="ru-RU" dirty="0" smtClean="0">
                <a:hlinkClick r:id="rId14" tooltip="262-я стрелковая дивизия"/>
              </a:rPr>
              <a:t>262-й стрелковой дивизии</a:t>
            </a:r>
            <a:r>
              <a:rPr lang="ru-RU" dirty="0" smtClean="0"/>
              <a:t> </a:t>
            </a:r>
            <a:r>
              <a:rPr lang="ru-RU" dirty="0" smtClean="0">
                <a:hlinkClick r:id="rId15" tooltip="43-я армия (СССР)"/>
              </a:rPr>
              <a:t>43-й армии</a:t>
            </a:r>
            <a:r>
              <a:rPr lang="ru-RU" dirty="0" smtClean="0"/>
              <a:t>. Отличился во время освобождения города </a:t>
            </a:r>
            <a:r>
              <a:rPr lang="ru-RU" dirty="0" smtClean="0">
                <a:hlinkClick r:id="rId16" tooltip="Демидов (город)"/>
              </a:rPr>
              <a:t>Демидова</a:t>
            </a:r>
            <a:r>
              <a:rPr lang="ru-RU" dirty="0" smtClean="0"/>
              <a:t> и </a:t>
            </a:r>
            <a:r>
              <a:rPr lang="ru-RU" dirty="0" err="1" smtClean="0">
                <a:hlinkClick r:id="rId17" tooltip="Руднянский район (Смоленская область)"/>
              </a:rPr>
              <a:t>Руднянского</a:t>
            </a:r>
            <a:r>
              <a:rPr lang="ru-RU" dirty="0" smtClean="0">
                <a:hlinkClick r:id="rId17" tooltip="Руднянский район (Смоленская область)"/>
              </a:rPr>
              <a:t> района</a:t>
            </a:r>
            <a:r>
              <a:rPr lang="ru-RU" dirty="0" smtClean="0"/>
              <a:t> Смоленской </a:t>
            </a:r>
            <a:r>
              <a:rPr lang="ru-RU" dirty="0" smtClean="0"/>
              <a:t>области.</a:t>
            </a:r>
            <a:endParaRPr lang="ru-RU" dirty="0" smtClean="0"/>
          </a:p>
          <a:p>
            <a:r>
              <a:rPr lang="ru-RU" dirty="0" smtClean="0">
                <a:hlinkClick r:id="rId18" tooltip="21 сентября"/>
              </a:rPr>
              <a:t>21 сентября</a:t>
            </a:r>
            <a:r>
              <a:rPr lang="ru-RU" dirty="0" smtClean="0"/>
              <a:t> </a:t>
            </a:r>
            <a:r>
              <a:rPr lang="ru-RU" dirty="0" smtClean="0">
                <a:hlinkClick r:id="rId12" tooltip="1943 год"/>
              </a:rPr>
              <a:t>1943 года</a:t>
            </a:r>
            <a:r>
              <a:rPr lang="ru-RU" dirty="0" smtClean="0"/>
              <a:t> рота </a:t>
            </a:r>
            <a:r>
              <a:rPr lang="ru-RU" dirty="0" err="1" smtClean="0"/>
              <a:t>Вакарина</a:t>
            </a:r>
            <a:r>
              <a:rPr lang="ru-RU" dirty="0" smtClean="0"/>
              <a:t> прорвалась в Демидов, преследуя отходящие немецкие части и к вечеру того же дня закрепилась на его западной окраине. Ночью позиции роты подверглись контратаке превосходящих сил противника. В рукопашной схватке </a:t>
            </a:r>
            <a:r>
              <a:rPr lang="ru-RU" dirty="0" err="1" smtClean="0"/>
              <a:t>Вакарин</a:t>
            </a:r>
            <a:r>
              <a:rPr lang="ru-RU" dirty="0" smtClean="0"/>
              <a:t> лично уничтожил 9 вражеских солдат и офицеров. Рота сумела удержать свои позиции, уничтожив около 60 немецких солдат и офицеров. </a:t>
            </a:r>
            <a:r>
              <a:rPr lang="ru-RU" dirty="0" smtClean="0">
                <a:hlinkClick r:id="rId19" tooltip="22 сентября"/>
              </a:rPr>
              <a:t>22 сентября</a:t>
            </a:r>
            <a:r>
              <a:rPr lang="ru-RU" dirty="0" smtClean="0"/>
              <a:t> Демидов был полностью освобождён. Во время дальнейшего наступления советских войск рота </a:t>
            </a:r>
            <a:r>
              <a:rPr lang="ru-RU" dirty="0" err="1" smtClean="0"/>
              <a:t>Вакарина</a:t>
            </a:r>
            <a:r>
              <a:rPr lang="ru-RU" dirty="0" smtClean="0"/>
              <a:t> освобождала деревни </a:t>
            </a:r>
            <a:r>
              <a:rPr lang="ru-RU" dirty="0" err="1" smtClean="0">
                <a:hlinkClick r:id="rId20" tooltip="Зятевка (страница отсутствует)"/>
              </a:rPr>
              <a:t>Зятевка</a:t>
            </a:r>
            <a:r>
              <a:rPr lang="ru-RU" dirty="0" smtClean="0"/>
              <a:t>, </a:t>
            </a:r>
            <a:r>
              <a:rPr lang="ru-RU" dirty="0" err="1" smtClean="0">
                <a:hlinkClick r:id="rId21" tooltip="Хожан (страница отсутствует)"/>
              </a:rPr>
              <a:t>Хожан</a:t>
            </a:r>
            <a:r>
              <a:rPr lang="ru-RU" dirty="0" smtClean="0"/>
              <a:t>, </a:t>
            </a:r>
            <a:r>
              <a:rPr lang="ru-RU" dirty="0" err="1" smtClean="0">
                <a:hlinkClick r:id="rId22" tooltip="Сапцы"/>
              </a:rPr>
              <a:t>Сапцы</a:t>
            </a:r>
            <a:r>
              <a:rPr lang="ru-RU" dirty="0" smtClean="0"/>
              <a:t> </a:t>
            </a:r>
            <a:r>
              <a:rPr lang="ru-RU" dirty="0" err="1" smtClean="0"/>
              <a:t>Руднянского</a:t>
            </a:r>
            <a:r>
              <a:rPr lang="ru-RU" dirty="0" smtClean="0"/>
              <a:t> района. </a:t>
            </a:r>
            <a:r>
              <a:rPr lang="ru-RU" dirty="0" smtClean="0">
                <a:hlinkClick r:id="rId23" tooltip="3 октября"/>
              </a:rPr>
              <a:t>3 октября</a:t>
            </a:r>
            <a:r>
              <a:rPr lang="ru-RU" dirty="0" smtClean="0"/>
              <a:t> во время боя за </a:t>
            </a:r>
            <a:r>
              <a:rPr lang="ru-RU" dirty="0" err="1" smtClean="0"/>
              <a:t>Сапцы</a:t>
            </a:r>
            <a:r>
              <a:rPr lang="ru-RU" dirty="0" smtClean="0"/>
              <a:t> </a:t>
            </a:r>
            <a:r>
              <a:rPr lang="ru-RU" dirty="0" err="1" smtClean="0"/>
              <a:t>Вакарин</a:t>
            </a:r>
            <a:r>
              <a:rPr lang="ru-RU" dirty="0" smtClean="0"/>
              <a:t> и его подчинённые совершили манёвр и заняли деревню, удерживая её в течение суток, отразив пять вражеских контратак. В бою </a:t>
            </a:r>
            <a:r>
              <a:rPr lang="ru-RU" dirty="0" err="1" smtClean="0"/>
              <a:t>Вакарин</a:t>
            </a:r>
            <a:r>
              <a:rPr lang="ru-RU" dirty="0" smtClean="0"/>
              <a:t> получил ранение в спину, но поля боя не покинул, продолжая управлять действиями </a:t>
            </a:r>
            <a:r>
              <a:rPr lang="ru-RU" dirty="0" smtClean="0"/>
              <a:t>роты.</a:t>
            </a:r>
            <a:endParaRPr lang="ru-RU" dirty="0" smtClean="0"/>
          </a:p>
          <a:p>
            <a:r>
              <a:rPr lang="ru-RU" dirty="0" smtClean="0"/>
              <a:t>Во время боёв под </a:t>
            </a:r>
            <a:r>
              <a:rPr lang="ru-RU" dirty="0" smtClean="0">
                <a:hlinkClick r:id="rId24" tooltip="Витебск"/>
              </a:rPr>
              <a:t>Витебском</a:t>
            </a:r>
            <a:r>
              <a:rPr lang="ru-RU" dirty="0" smtClean="0"/>
              <a:t> </a:t>
            </a:r>
            <a:r>
              <a:rPr lang="ru-RU" dirty="0" err="1" smtClean="0"/>
              <a:t>Вакарин</a:t>
            </a:r>
            <a:r>
              <a:rPr lang="ru-RU" dirty="0" smtClean="0"/>
              <a:t> получил ещё одно тяжёлое ранение. В июле </a:t>
            </a:r>
            <a:r>
              <a:rPr lang="ru-RU" dirty="0" smtClean="0">
                <a:hlinkClick r:id="rId25" tooltip="1944 год"/>
              </a:rPr>
              <a:t>1944 года</a:t>
            </a:r>
            <a:r>
              <a:rPr lang="ru-RU" dirty="0" smtClean="0"/>
              <a:t>, получив отпуск, он на время вернулся в </a:t>
            </a:r>
            <a:r>
              <a:rPr lang="ru-RU" dirty="0" smtClean="0">
                <a:hlinkClick r:id="rId26" tooltip="Улан-Удэ"/>
              </a:rPr>
              <a:t>Улан-Удэ</a:t>
            </a:r>
            <a:r>
              <a:rPr lang="ru-RU" dirty="0" smtClean="0"/>
              <a:t>. По окончании отпуска </a:t>
            </a:r>
            <a:r>
              <a:rPr lang="ru-RU" dirty="0" err="1" smtClean="0"/>
              <a:t>Вакарин</a:t>
            </a:r>
            <a:r>
              <a:rPr lang="ru-RU" dirty="0" smtClean="0"/>
              <a:t> был назначен </a:t>
            </a:r>
            <a:r>
              <a:rPr lang="ru-RU" dirty="0" smtClean="0">
                <a:hlinkClick r:id="rId27" tooltip="Военная комендатура"/>
              </a:rPr>
              <a:t>военным комендантом</a:t>
            </a:r>
            <a:r>
              <a:rPr lang="ru-RU" dirty="0" smtClean="0"/>
              <a:t> </a:t>
            </a:r>
            <a:r>
              <a:rPr lang="ru-RU" dirty="0" smtClean="0">
                <a:hlinkClick r:id="rId28" tooltip="Смоленск"/>
              </a:rPr>
              <a:t>Смоленска</a:t>
            </a:r>
            <a:r>
              <a:rPr lang="ru-RU" dirty="0" smtClean="0"/>
              <a:t>, однако вскоре после этого выехал на фронт, но, не добравшись до своей части, попал в эвакогоспиталь № 421. После выздоровления он продолжил воевать в составе </a:t>
            </a:r>
            <a:r>
              <a:rPr lang="ru-RU" dirty="0" smtClean="0">
                <a:hlinkClick r:id="rId29" tooltip="5-й гвардейский стрелковый корпус (страница отсутствует)"/>
              </a:rPr>
              <a:t>5-го гвардейского стрелкового корпуса</a:t>
            </a:r>
            <a:r>
              <a:rPr lang="ru-RU" dirty="0" smtClean="0"/>
              <a:t> </a:t>
            </a:r>
            <a:r>
              <a:rPr lang="ru-RU" dirty="0" smtClean="0">
                <a:hlinkClick r:id="rId30" tooltip="39-я армия (СССР)"/>
              </a:rPr>
              <a:t>39-й армии</a:t>
            </a:r>
            <a:r>
              <a:rPr lang="ru-RU" dirty="0" smtClean="0"/>
              <a:t> 3-го Белорусского фронта. Во время освобождения </a:t>
            </a:r>
            <a:r>
              <a:rPr lang="ru-RU" dirty="0" smtClean="0">
                <a:hlinkClick r:id="rId31" tooltip="Литовская ССР"/>
              </a:rPr>
              <a:t>Литовской ССР</a:t>
            </a:r>
            <a:r>
              <a:rPr lang="ru-RU" dirty="0" smtClean="0"/>
              <a:t> отличился, за что получил звание гвардии </a:t>
            </a:r>
            <a:r>
              <a:rPr lang="ru-RU" dirty="0" smtClean="0">
                <a:hlinkClick r:id="rId32" tooltip="Майор"/>
              </a:rPr>
              <a:t>майора</a:t>
            </a:r>
            <a:r>
              <a:rPr lang="ru-RU" dirty="0" smtClean="0"/>
              <a:t>.</a:t>
            </a:r>
          </a:p>
          <a:p>
            <a:r>
              <a:rPr lang="ru-RU" dirty="0" smtClean="0"/>
              <a:t>Во время боёв в Прибалтике </a:t>
            </a:r>
            <a:r>
              <a:rPr lang="ru-RU" dirty="0" err="1" smtClean="0"/>
              <a:t>Вакарин</a:t>
            </a:r>
            <a:r>
              <a:rPr lang="ru-RU" dirty="0" smtClean="0"/>
              <a:t> вновь получил тяжёлое ранение</a:t>
            </a:r>
            <a:r>
              <a:rPr lang="ru-RU" dirty="0" smtClean="0"/>
              <a:t>.</a:t>
            </a:r>
            <a:endParaRPr lang="ru-RU" dirty="0" smtClean="0"/>
          </a:p>
          <a:p>
            <a:endParaRPr lang="ru-RU" dirty="0" smtClean="0"/>
          </a:p>
          <a:p>
            <a:endParaRPr lang="ru-RU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/>
        <p:txBody>
          <a:bodyPr/>
          <a:lstStyle/>
          <a:p>
            <a:r>
              <a:rPr lang="ru-RU" dirty="0" smtClean="0"/>
              <a:t> </a:t>
            </a:r>
            <a:endParaRPr lang="ru-RU" dirty="0"/>
          </a:p>
        </p:txBody>
      </p:sp>
      <p:pic>
        <p:nvPicPr>
          <p:cNvPr id="2050" name="Picture 2" descr="ÐÐ°ÑÑÐ¸Ð½ÐºÐ¸ Ð¿Ð¾ Ð·Ð°Ð¿ÑÐ¾ÑÑ Ð²Ð°ÐºÐ°ÑÐ¸Ð½ Ð¸Ð·Ð¾Ñ Ð°Ð½ÑÐ¾Ð½Ð¾Ð²Ð¸Ñ"/>
          <p:cNvPicPr>
            <a:picLocks noGrp="1" noChangeAspect="1" noChangeArrowheads="1"/>
          </p:cNvPicPr>
          <p:nvPr>
            <p:ph type="pic" idx="1"/>
          </p:nvPr>
        </p:nvPicPr>
        <p:blipFill>
          <a:blip r:embed="rId2" cstate="print"/>
          <a:srcRect l="1089" r="1089"/>
          <a:stretch>
            <a:fillRect/>
          </a:stretch>
        </p:blipFill>
        <p:spPr bwMode="auto">
          <a:prstGeom prst="rect">
            <a:avLst/>
          </a:prstGeom>
          <a:noFill/>
        </p:spPr>
      </p:pic>
      <p:sp>
        <p:nvSpPr>
          <p:cNvPr id="6" name="Прямоугольник 5"/>
          <p:cNvSpPr/>
          <p:nvPr/>
        </p:nvSpPr>
        <p:spPr>
          <a:xfrm>
            <a:off x="179512" y="2348880"/>
            <a:ext cx="3240360" cy="258532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/>
              <a:t>После госпиталя и отпуска гвардии майор </a:t>
            </a:r>
            <a:r>
              <a:rPr lang="ru-RU" dirty="0" err="1"/>
              <a:t>Вакарин</a:t>
            </a:r>
            <a:r>
              <a:rPr lang="ru-RU" dirty="0"/>
              <a:t> был назначен комендантом города Смоленска. Но недолго продолжалась его деятельность на этом посту; В сентябре 1945 года он умер от полученных на фронте ран.</a:t>
            </a: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награды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ru-RU" dirty="0" smtClean="0"/>
              <a:t>Указом Президиума </a:t>
            </a:r>
            <a:r>
              <a:rPr lang="ru-RU" dirty="0" smtClean="0">
                <a:hlinkClick r:id="rId2" tooltip="Верховный Совет СССР"/>
              </a:rPr>
              <a:t>Верховного Совета СССР</a:t>
            </a:r>
            <a:r>
              <a:rPr lang="ru-RU" dirty="0" smtClean="0"/>
              <a:t> от </a:t>
            </a:r>
            <a:r>
              <a:rPr lang="ru-RU" dirty="0" smtClean="0">
                <a:hlinkClick r:id="rId3" tooltip="4 июня"/>
              </a:rPr>
              <a:t>4 июня</a:t>
            </a:r>
            <a:r>
              <a:rPr lang="ru-RU" dirty="0" smtClean="0"/>
              <a:t> </a:t>
            </a:r>
            <a:r>
              <a:rPr lang="ru-RU" dirty="0" smtClean="0">
                <a:hlinkClick r:id="rId4" tooltip="1944 год"/>
              </a:rPr>
              <a:t>1944 года</a:t>
            </a:r>
            <a:r>
              <a:rPr lang="ru-RU" dirty="0" smtClean="0"/>
              <a:t> за «умелое командование подразделением и проявленные в боях мужество и героизм» старший лейтенант Изот </a:t>
            </a:r>
            <a:r>
              <a:rPr lang="ru-RU" dirty="0" err="1" smtClean="0"/>
              <a:t>Вакарин</a:t>
            </a:r>
            <a:r>
              <a:rPr lang="ru-RU" dirty="0" smtClean="0"/>
              <a:t> был удостоен высокого звания </a:t>
            </a:r>
            <a:r>
              <a:rPr lang="ru-RU" dirty="0" smtClean="0">
                <a:hlinkClick r:id="rId5" tooltip="Герой Советского Союза"/>
              </a:rPr>
              <a:t>Героя Советского Союза</a:t>
            </a:r>
            <a:r>
              <a:rPr lang="ru-RU" dirty="0" smtClean="0"/>
              <a:t> с вручением </a:t>
            </a:r>
            <a:r>
              <a:rPr lang="ru-RU" dirty="0" smtClean="0">
                <a:hlinkClick r:id="rId6" tooltip="Орден Ленина"/>
              </a:rPr>
              <a:t>ордена Ленина</a:t>
            </a:r>
            <a:r>
              <a:rPr lang="ru-RU" dirty="0" smtClean="0"/>
              <a:t> и </a:t>
            </a:r>
            <a:r>
              <a:rPr lang="ru-RU" dirty="0" smtClean="0">
                <a:hlinkClick r:id="rId7" tooltip="Медаль «Золотая Звезда» (СССР)"/>
              </a:rPr>
              <a:t>медали «Золотая Звезда»</a:t>
            </a:r>
            <a:r>
              <a:rPr lang="ru-RU" dirty="0" smtClean="0"/>
              <a:t> за номером 3670</a:t>
            </a:r>
            <a:r>
              <a:rPr lang="ru-RU" dirty="0" smtClean="0"/>
              <a:t>.</a:t>
            </a:r>
            <a:endParaRPr lang="ru-RU" dirty="0" smtClean="0"/>
          </a:p>
          <a:p>
            <a:r>
              <a:rPr lang="ru-RU" dirty="0" smtClean="0"/>
              <a:t>Был награждён орденами </a:t>
            </a:r>
            <a:r>
              <a:rPr lang="ru-RU" dirty="0" smtClean="0">
                <a:hlinkClick r:id="rId8" tooltip="Орден Красного Знамени"/>
              </a:rPr>
              <a:t>Красного Знамени</a:t>
            </a:r>
            <a:r>
              <a:rPr lang="ru-RU" dirty="0" smtClean="0"/>
              <a:t> (30.09.1943</a:t>
            </a:r>
            <a:r>
              <a:rPr lang="ru-RU" dirty="0" smtClean="0"/>
              <a:t>)</a:t>
            </a:r>
            <a:r>
              <a:rPr lang="ru-RU" dirty="0" smtClean="0"/>
              <a:t> и </a:t>
            </a:r>
            <a:r>
              <a:rPr lang="ru-RU" dirty="0" smtClean="0">
                <a:hlinkClick r:id="rId9" tooltip="Орден Красной Звезды"/>
              </a:rPr>
              <a:t>Красной Звезды</a:t>
            </a:r>
            <a:r>
              <a:rPr lang="ru-RU" dirty="0" smtClean="0"/>
              <a:t> (</a:t>
            </a:r>
            <a:r>
              <a:rPr lang="ru-RU" dirty="0" smtClean="0"/>
              <a:t>20.12.1942</a:t>
            </a:r>
            <a:r>
              <a:rPr lang="ru-RU" dirty="0" smtClean="0"/>
              <a:t>)</a:t>
            </a:r>
            <a:r>
              <a:rPr lang="ru-RU" dirty="0" smtClean="0"/>
              <a:t>, </a:t>
            </a:r>
            <a:r>
              <a:rPr lang="ru-RU" dirty="0" smtClean="0"/>
              <a:t>а также рядом медалей.</a:t>
            </a:r>
          </a:p>
          <a:p>
            <a:endParaRPr lang="ru-RU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память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 smtClean="0"/>
              <a:t>В честь </a:t>
            </a:r>
            <a:r>
              <a:rPr lang="ru-RU" dirty="0" err="1" smtClean="0"/>
              <a:t>Вакарина</a:t>
            </a:r>
            <a:r>
              <a:rPr lang="ru-RU" dirty="0" smtClean="0"/>
              <a:t> названы улицы в Демидове и Улан-Удэ.</a:t>
            </a:r>
          </a:p>
          <a:p>
            <a:r>
              <a:rPr lang="ru-RU" dirty="0" smtClean="0"/>
              <a:t>В селе Пески односельчанами установлен </a:t>
            </a:r>
            <a:r>
              <a:rPr lang="ru-RU" dirty="0" smtClean="0">
                <a:hlinkClick r:id="rId2" tooltip="Бюст (скульптура)"/>
              </a:rPr>
              <a:t>бюст</a:t>
            </a:r>
            <a:r>
              <a:rPr lang="ru-RU" dirty="0" smtClean="0"/>
              <a:t> </a:t>
            </a:r>
            <a:r>
              <a:rPr lang="ru-RU" dirty="0" smtClean="0"/>
              <a:t>Героя</a:t>
            </a:r>
            <a:r>
              <a:rPr lang="ru-RU" baseline="30000" dirty="0" smtClean="0"/>
              <a:t>.</a:t>
            </a:r>
            <a:endParaRPr lang="ru-RU" dirty="0" smtClean="0"/>
          </a:p>
          <a:p>
            <a:endParaRPr lang="ru-RU" dirty="0"/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Трек">
  <a:themeElements>
    <a:clrScheme name="Трек">
      <a:dk1>
        <a:sysClr val="windowText" lastClr="000000"/>
      </a:dk1>
      <a:lt1>
        <a:sysClr val="window" lastClr="FFFFFF"/>
      </a:lt1>
      <a:dk2>
        <a:srgbClr val="4E3B30"/>
      </a:dk2>
      <a:lt2>
        <a:srgbClr val="FBEEC9"/>
      </a:lt2>
      <a:accent1>
        <a:srgbClr val="F0A22E"/>
      </a:accent1>
      <a:accent2>
        <a:srgbClr val="A5644E"/>
      </a:accent2>
      <a:accent3>
        <a:srgbClr val="B58B80"/>
      </a:accent3>
      <a:accent4>
        <a:srgbClr val="C3986D"/>
      </a:accent4>
      <a:accent5>
        <a:srgbClr val="A19574"/>
      </a:accent5>
      <a:accent6>
        <a:srgbClr val="C17529"/>
      </a:accent6>
      <a:hlink>
        <a:srgbClr val="AD1F1F"/>
      </a:hlink>
      <a:folHlink>
        <a:srgbClr val="FFC42F"/>
      </a:folHlink>
    </a:clrScheme>
    <a:fontScheme name="Трек">
      <a:majorFont>
        <a:latin typeface="Franklin Gothic Medium"/>
        <a:ea typeface=""/>
        <a:cs typeface=""/>
        <a:font script="Jpan" typeface="HG創英角ｺﾞｼｯｸUB"/>
        <a:font script="Hang" typeface="돋움"/>
        <a:font script="Hans" typeface="隶书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Franklin Gothic Book"/>
        <a:ea typeface=""/>
        <a:cs typeface=""/>
        <a:font script="Jpan" typeface="HGｺﾞｼｯｸE"/>
        <a:font script="Hang" typeface="돋움"/>
        <a:font script="Hans" typeface="华文楷体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Трек">
      <a:fillStyleLst>
        <a:solidFill>
          <a:schemeClr val="phClr"/>
        </a:solidFill>
        <a:gradFill rotWithShape="1">
          <a:gsLst>
            <a:gs pos="0">
              <a:schemeClr val="phClr">
                <a:tint val="30000"/>
                <a:satMod val="250000"/>
              </a:schemeClr>
            </a:gs>
            <a:gs pos="72000">
              <a:schemeClr val="phClr">
                <a:tint val="75000"/>
                <a:satMod val="210000"/>
              </a:schemeClr>
            </a:gs>
            <a:gs pos="100000">
              <a:schemeClr val="phClr">
                <a:tint val="85000"/>
                <a:satMod val="21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5000"/>
                <a:shade val="85000"/>
                <a:satMod val="230000"/>
              </a:schemeClr>
            </a:gs>
            <a:gs pos="25000">
              <a:schemeClr val="phClr">
                <a:tint val="90000"/>
                <a:shade val="70000"/>
                <a:satMod val="220000"/>
              </a:schemeClr>
            </a:gs>
            <a:gs pos="50000">
              <a:schemeClr val="phClr">
                <a:tint val="90000"/>
                <a:shade val="58000"/>
                <a:satMod val="225000"/>
              </a:schemeClr>
            </a:gs>
            <a:gs pos="65000">
              <a:schemeClr val="phClr">
                <a:tint val="90000"/>
                <a:shade val="58000"/>
                <a:satMod val="225000"/>
              </a:schemeClr>
            </a:gs>
            <a:gs pos="80000">
              <a:schemeClr val="phClr">
                <a:tint val="90000"/>
                <a:shade val="69000"/>
                <a:satMod val="220000"/>
              </a:schemeClr>
            </a:gs>
            <a:gs pos="100000">
              <a:schemeClr val="phClr">
                <a:tint val="77000"/>
                <a:shade val="80000"/>
                <a:satMod val="230000"/>
              </a:schemeClr>
            </a:gs>
          </a:gsLst>
          <a:lin ang="5400000" scaled="1"/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0"/>
            </a:lightRig>
          </a:scene3d>
          <a:sp3d prstMaterial="metal">
            <a:bevelT w="10000" h="10000"/>
          </a:sp3d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bliqueTopLeft" fov="600000">
              <a:rot lat="0" lon="0" rev="0"/>
            </a:camera>
            <a:lightRig rig="balanced" dir="t">
              <a:rot lat="0" lon="0" rev="19200000"/>
            </a:lightRig>
          </a:scene3d>
          <a:sp3d contourW="12700" prstMaterial="matte">
            <a:bevelT w="60000" h="50800"/>
            <a:contourClr>
              <a:schemeClr val="phClr">
                <a:shade val="60000"/>
                <a:satMod val="110000"/>
              </a:schemeClr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05000"/>
              </a:schemeClr>
            </a:duotone>
          </a:blip>
          <a:tile tx="0" ty="0" sx="95000" sy="95000" flip="none" algn="t"/>
        </a:blipFill>
        <a:blipFill>
          <a:blip xmlns:r="http://schemas.openxmlformats.org/officeDocument/2006/relationships" r:embed="rId2">
            <a:duotone>
              <a:schemeClr val="phClr">
                <a:shade val="30000"/>
                <a:satMod val="455000"/>
              </a:schemeClr>
              <a:schemeClr val="phClr">
                <a:tint val="95000"/>
                <a:satMod val="120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Trek</Template>
  <TotalTime>44</TotalTime>
  <Words>60</Words>
  <Application>Microsoft Office PowerPoint</Application>
  <PresentationFormat>Экран (4:3)</PresentationFormat>
  <Paragraphs>17</Paragraphs>
  <Slides>6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6</vt:i4>
      </vt:variant>
    </vt:vector>
  </HeadingPairs>
  <TitlesOfParts>
    <vt:vector size="7" baseType="lpstr">
      <vt:lpstr>Трек</vt:lpstr>
      <vt:lpstr>Слайд 1</vt:lpstr>
      <vt:lpstr>Слайд 2</vt:lpstr>
      <vt:lpstr>Великая отечественная война</vt:lpstr>
      <vt:lpstr>Слайд 4</vt:lpstr>
      <vt:lpstr>награды</vt:lpstr>
      <vt:lpstr>память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Изо́т Анто́нович Вака́рин (1911—1945) — майор Рабоче-крестьянской Красной Армии, участник Великой Отечественной войны, Герой Советского Союза</dc:title>
  <dc:creator>Дыржинов Ошор Базырович</dc:creator>
  <cp:lastModifiedBy>Дыржинов Ошор Базырович</cp:lastModifiedBy>
  <cp:revision>5</cp:revision>
  <dcterms:created xsi:type="dcterms:W3CDTF">2018-04-21T02:34:04Z</dcterms:created>
  <dcterms:modified xsi:type="dcterms:W3CDTF">2018-04-21T03:18:44Z</dcterms:modified>
</cp:coreProperties>
</file>