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Герои Советского Союза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4000" dirty="0" err="1" smtClean="0">
                <a:solidFill>
                  <a:schemeClr val="tx1"/>
                </a:solidFill>
              </a:rPr>
              <a:t>Гармаев</a:t>
            </a:r>
            <a:r>
              <a:rPr lang="ru-RU" sz="4000" dirty="0" smtClean="0">
                <a:solidFill>
                  <a:schemeClr val="tx1"/>
                </a:solidFill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</a:rPr>
              <a:t>Гармажап</a:t>
            </a:r>
            <a:r>
              <a:rPr lang="ru-RU" sz="4000" dirty="0" smtClean="0">
                <a:solidFill>
                  <a:schemeClr val="tx1"/>
                </a:solidFill>
              </a:rPr>
              <a:t> </a:t>
            </a:r>
            <a:r>
              <a:rPr lang="ru-RU" sz="4000" dirty="0" err="1" smtClean="0">
                <a:solidFill>
                  <a:schemeClr val="tx1"/>
                </a:solidFill>
              </a:rPr>
              <a:t>Аюрович</a:t>
            </a:r>
            <a:endParaRPr lang="ru-RU" sz="400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60648"/>
            <a:ext cx="4860032" cy="6336704"/>
          </a:xfrm>
        </p:spPr>
        <p:txBody>
          <a:bodyPr>
            <a:normAutofit/>
          </a:bodyPr>
          <a:lstStyle/>
          <a:p>
            <a:pPr fontAlgn="t"/>
            <a:r>
              <a:rPr lang="ru-RU" b="1" dirty="0" err="1" smtClean="0"/>
              <a:t>Г</a:t>
            </a:r>
            <a:r>
              <a:rPr lang="ru-RU" dirty="0" err="1" smtClean="0"/>
              <a:t>армаев</a:t>
            </a:r>
            <a:r>
              <a:rPr lang="ru-RU" dirty="0" smtClean="0"/>
              <a:t> </a:t>
            </a:r>
            <a:r>
              <a:rPr lang="ru-RU" dirty="0" err="1" smtClean="0"/>
              <a:t>Гармажап</a:t>
            </a:r>
            <a:r>
              <a:rPr lang="ru-RU" dirty="0" smtClean="0"/>
              <a:t> </a:t>
            </a:r>
            <a:r>
              <a:rPr lang="ru-RU" dirty="0" err="1" smtClean="0"/>
              <a:t>Аюрович</a:t>
            </a:r>
            <a:r>
              <a:rPr lang="ru-RU" dirty="0" smtClean="0"/>
              <a:t> - пулеметчик 257-го стрелкового полка 7-й стрелковой дивизии 7-й армии Северо-Западного фронта, красноармеец.</a:t>
            </a:r>
          </a:p>
          <a:p>
            <a:pPr fontAlgn="t"/>
            <a:r>
              <a:rPr lang="ru-RU" dirty="0" smtClean="0"/>
              <a:t>Родился 23 мая (5 июня) 1916 года в селе Верхний Торей ныне </a:t>
            </a:r>
            <a:r>
              <a:rPr lang="ru-RU" dirty="0" err="1" smtClean="0"/>
              <a:t>Джидинского</a:t>
            </a:r>
            <a:r>
              <a:rPr lang="ru-RU" dirty="0" smtClean="0"/>
              <a:t> района Бурятии в семье скотовода-бедняка. Бурят. Образование 4 класса. Работал в колхозе.</a:t>
            </a:r>
          </a:p>
          <a:p>
            <a:endParaRPr lang="ru-RU" dirty="0"/>
          </a:p>
        </p:txBody>
      </p:sp>
      <p:pic>
        <p:nvPicPr>
          <p:cNvPr id="13314" name="Picture 2" descr="https://img-fotki.yandex.ru/get/104595/249690891.22/0_1884c3_51e20c70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76672"/>
            <a:ext cx="4104456" cy="5904656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60648"/>
            <a:ext cx="8892480" cy="659735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В Красную Армии призван осенью 1937 года. Службу проходил в 41-м кавалерийском полку 76-й стрелковой дивизии под Ленинградом (ныне Санкт-Петербург). Окончил курсы младшего начсостава, командовал </a:t>
            </a:r>
            <a:r>
              <a:rPr lang="ru-RU" dirty="0" err="1" smtClean="0"/>
              <a:t>отледением</a:t>
            </a:r>
            <a:r>
              <a:rPr lang="ru-RU" dirty="0" smtClean="0"/>
              <a:t>. Участвовал в походе Советских войск в Западную Украину 1939 году. С октября 1939 года был помощником командира кавалерийского взвода, с ноября 1939 года командовал этим взводом. Участник советско-финляндской войны 1939-1940 гг.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Зимой 1940 года во время советско-финляндской войны, оказавшись в окружении, красноармеец </a:t>
            </a:r>
            <a:r>
              <a:rPr lang="ru-RU" dirty="0" err="1" smtClean="0"/>
              <a:t>Гармажап</a:t>
            </a:r>
            <a:r>
              <a:rPr lang="ru-RU" dirty="0" smtClean="0"/>
              <a:t> </a:t>
            </a:r>
            <a:r>
              <a:rPr lang="ru-RU" dirty="0" err="1" smtClean="0"/>
              <a:t>Гармаев</a:t>
            </a:r>
            <a:r>
              <a:rPr lang="ru-RU" dirty="0" smtClean="0"/>
              <a:t> вёл меткий пулёметный огонь. Нанеся урон противнику, вырвался из окружения. Вынес тяжелораненого командира.</a:t>
            </a:r>
            <a:endParaRPr lang="ru-RU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76672"/>
            <a:ext cx="8686800" cy="5832688"/>
          </a:xfrm>
        </p:spPr>
        <p:txBody>
          <a:bodyPr>
            <a:normAutofit/>
          </a:bodyPr>
          <a:lstStyle/>
          <a:p>
            <a:r>
              <a:rPr lang="ru-RU" dirty="0" smtClean="0"/>
              <a:t>В январе 1940 года скрытно подобрался к вражескому орудию, уничтожил расчет, открыв огонь из орудия, поддержал наступление стрелкового батальона.</a:t>
            </a:r>
            <a:br>
              <a:rPr lang="ru-RU" dirty="0" smtClean="0"/>
            </a:br>
            <a:r>
              <a:rPr lang="ru-RU" b="1" dirty="0" smtClean="0"/>
              <a:t>З</a:t>
            </a:r>
            <a:r>
              <a:rPr lang="ru-RU" dirty="0" smtClean="0"/>
              <a:t>вание </a:t>
            </a:r>
            <a:r>
              <a:rPr lang="ru-RU" dirty="0" smtClean="0"/>
              <a:t>Героя Советского Союза с вручением ордена Ленина и медали "Золотая Звезда" (№ 220) </a:t>
            </a:r>
            <a:r>
              <a:rPr lang="ru-RU" dirty="0" err="1" smtClean="0"/>
              <a:t>Гармаеву</a:t>
            </a:r>
            <a:r>
              <a:rPr lang="ru-RU" dirty="0" smtClean="0"/>
              <a:t> </a:t>
            </a:r>
            <a:r>
              <a:rPr lang="ru-RU" dirty="0" err="1" smtClean="0"/>
              <a:t>Гармажапу</a:t>
            </a:r>
            <a:r>
              <a:rPr lang="ru-RU" dirty="0" smtClean="0"/>
              <a:t> </a:t>
            </a:r>
            <a:r>
              <a:rPr lang="ru-RU" dirty="0" err="1" smtClean="0"/>
              <a:t>Аюровичу</a:t>
            </a:r>
            <a:r>
              <a:rPr lang="ru-RU" dirty="0" smtClean="0"/>
              <a:t> присвоено Указом Президиума Верховного Совета СССР от 11 апреля 1940 года.</a:t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dirty="0" smtClean="0"/>
              <a:t>1940 году демобилизован. Работал инструктором </a:t>
            </a:r>
            <a:r>
              <a:rPr lang="ru-RU" dirty="0" err="1" smtClean="0"/>
              <a:t>Джидинского</a:t>
            </a:r>
            <a:r>
              <a:rPr lang="ru-RU" dirty="0" smtClean="0"/>
              <a:t> райкома ВКП(б), затем - в местном отделе НКВД СССР. Член ВКП(б) с 1941 года.</a:t>
            </a:r>
            <a:endParaRPr lang="ru-RU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04664"/>
            <a:ext cx="8640960" cy="590469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В 1942 году вторично призван на военную службу и направлен в Пограничные войска НКВД СССР. В 1942 году окончил офицерские курсы и был назначен на должность переводчика в </a:t>
            </a:r>
            <a:r>
              <a:rPr lang="ru-RU" dirty="0" err="1" smtClean="0"/>
              <a:t>Кяхтинский</a:t>
            </a:r>
            <a:r>
              <a:rPr lang="ru-RU" dirty="0" smtClean="0"/>
              <a:t> пограничный отряд Забайкальского пограничного округа. Затем командовал взводом пограничников. С 1944 года служил на западной границе в 86-м Брестском Краснознамённом пограничном отряде имени Ф.Э. Дзержинского (город Брест, Белоруссия) на должности помощника начальника штаба 3-й </a:t>
            </a:r>
            <a:r>
              <a:rPr lang="ru-RU" dirty="0" err="1" smtClean="0"/>
              <a:t>погранкомендатуры</a:t>
            </a:r>
            <a:r>
              <a:rPr lang="ru-RU" dirty="0" smtClean="0"/>
              <a:t>. Старший лейтенант Г.А. </a:t>
            </a:r>
            <a:r>
              <a:rPr lang="ru-RU" dirty="0" err="1" smtClean="0"/>
              <a:t>Гармаев</a:t>
            </a:r>
            <a:r>
              <a:rPr lang="ru-RU" dirty="0" smtClean="0"/>
              <a:t> скончался 16 июля 1945 года. Похоронен на Гарнизонном кладбище в городе Брест.</a:t>
            </a:r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 descr="http://photo.qip.ru/photo/nordprod/200637789/xlarge/20849468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2" name="AutoShape 4" descr="http://photo.qip.ru/photo/nordprod/200637789/xlarge/20849468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Garmaev_G_A_n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544616" cy="68580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52536" y="260648"/>
            <a:ext cx="4860032" cy="4968552"/>
          </a:xfrm>
        </p:spPr>
        <p:txBody>
          <a:bodyPr>
            <a:normAutofit/>
          </a:bodyPr>
          <a:lstStyle/>
          <a:p>
            <a:r>
              <a:rPr lang="ru-RU" dirty="0" smtClean="0"/>
              <a:t>Награждён орденом Ленина, медалями.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Именем Героя названы пограничные заставы в Забайкалье (1970) и в Бресте. Там же установлены памятники Герою</a:t>
            </a:r>
            <a:endParaRPr lang="ru-RU" dirty="0"/>
          </a:p>
        </p:txBody>
      </p:sp>
      <p:pic>
        <p:nvPicPr>
          <p:cNvPr id="31746" name="Picture 2" descr="http://pics2.pokazuha.ru/p217/4/3/8297854o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60648"/>
            <a:ext cx="4461960" cy="6336704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24</TotalTime>
  <Words>241</Words>
  <Application>Microsoft Office PowerPoint</Application>
  <PresentationFormat>Экран (4:3)</PresentationFormat>
  <Paragraphs>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Апекс</vt:lpstr>
      <vt:lpstr>Герои Советского Союза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Герои Советского Союза</dc:title>
  <dc:creator>Kristina</dc:creator>
  <cp:lastModifiedBy>Evgeniy</cp:lastModifiedBy>
  <cp:revision>4</cp:revision>
  <dcterms:created xsi:type="dcterms:W3CDTF">2018-05-02T14:57:57Z</dcterms:created>
  <dcterms:modified xsi:type="dcterms:W3CDTF">2018-05-02T15:32:36Z</dcterms:modified>
</cp:coreProperties>
</file>