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5%D0%BB%D0%B8%D0%BA%D0%B0%D1%8F_%D0%9E%D1%82%D0%B5%D1%87%D0%B5%D1%81%D1%82%D0%B2%D0%B5%D0%BD%D0%BD%D0%B0%D1%8F_%D0%B2%D0%BE%D0%B9%D0%BD%D0%B0" TargetMode="External"/><Relationship Id="rId3" Type="http://schemas.openxmlformats.org/officeDocument/2006/relationships/hyperlink" Target="https://ru.wikipedia.org/wiki/1943" TargetMode="External"/><Relationship Id="rId7" Type="http://schemas.openxmlformats.org/officeDocument/2006/relationships/hyperlink" Target="https://ru.wikipedia.org/wiki/%D0%A0%D0%B0%D0%B1%D0%BE%D1%87%D0%B5-%D0%BA%D1%80%D0%B5%D1%81%D1%82%D1%8C%D1%8F%D0%BD%D1%81%D0%BA%D0%B0%D1%8F_%D0%9A%D1%80%D0%B0%D1%81%D0%BD%D0%B0%D1%8F_%D0%90%D1%80%D0%BC%D0%B8%D1%8F" TargetMode="External"/><Relationship Id="rId2" Type="http://schemas.openxmlformats.org/officeDocument/2006/relationships/hyperlink" Target="https://ru.wikipedia.org/wiki/191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1%82%D0%B0%D1%80%D1%88%D0%B8%D0%B9_%D0%BB%D0%B5%D0%B9%D1%82%D0%B5%D0%BD%D0%B0%D0%BD%D1%82" TargetMode="External"/><Relationship Id="rId11" Type="http://schemas.openxmlformats.org/officeDocument/2006/relationships/image" Target="../media/image2.jpeg"/><Relationship Id="rId5" Type="http://schemas.openxmlformats.org/officeDocument/2006/relationships/hyperlink" Target="https://ru.wikipedia.org/wiki/%D0%91%D0%BE%D0%BC%D0%B1%D0%B0%D1%80%D0%B4%D0%B8%D1%80%D0%BE%D0%B2%D1%89%D0%B8%D0%BA" TargetMode="External"/><Relationship Id="rId10" Type="http://schemas.openxmlformats.org/officeDocument/2006/relationships/hyperlink" Target="https://ru.wikipedia.org/wiki/1942" TargetMode="External"/><Relationship Id="rId4" Type="http://schemas.openxmlformats.org/officeDocument/2006/relationships/hyperlink" Target="https://ru.wikipedia.org/wiki/%D0%9B%D1%91%D1%82%D1%87%D0%B8%D0%BA" TargetMode="External"/><Relationship Id="rId9" Type="http://schemas.openxmlformats.org/officeDocument/2006/relationships/hyperlink" Target="https://ru.wikipedia.org/wiki/%D0%93%D0%B5%D1%80%D0%BE%D0%B9_%D0%A1%D0%BE%D0%B2%D0%B5%D1%82%D1%81%D0%BA%D0%BE%D0%B3%D0%BE_%D0%A1%D0%BE%D1%8E%D0%B7%D0%B0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939_%D0%B3%D0%BE%D0%B4" TargetMode="External"/><Relationship Id="rId13" Type="http://schemas.openxmlformats.org/officeDocument/2006/relationships/hyperlink" Target="https://ru.wikipedia.org/wiki/%D0%9F%D0%B5-2" TargetMode="External"/><Relationship Id="rId3" Type="http://schemas.openxmlformats.org/officeDocument/2006/relationships/hyperlink" Target="https://ru.wikipedia.org/wiki/1916_%D0%B3%D0%BE%D0%B4" TargetMode="External"/><Relationship Id="rId7" Type="http://schemas.openxmlformats.org/officeDocument/2006/relationships/hyperlink" Target="https://ru.wikipedia.org/wiki/%D0%97%D0%B0%D0%B1%D0%B0%D0%B9%D0%BA%D0%B0%D0%BB%D1%8C%D1%81%D0%BA%D0%B0%D1%8F_%D0%B6%D0%B5%D0%BB%D0%B5%D0%B7%D0%BD%D0%B0%D1%8F_%D0%B4%D0%BE%D1%80%D0%BE%D0%B3%D0%B0" TargetMode="External"/><Relationship Id="rId12" Type="http://schemas.openxmlformats.org/officeDocument/2006/relationships/hyperlink" Target="https://ru.wikipedia.org/wiki/1941_%D0%B3%D0%BE%D0%B4" TargetMode="External"/><Relationship Id="rId2" Type="http://schemas.openxmlformats.org/officeDocument/2006/relationships/hyperlink" Target="https://ru.wikipedia.org/wiki/28_%D0%BC%D0%B0%D1%80%D1%8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1%D1%83%D1%80%D1%8F%D1%82%D0%B8%D1%8F" TargetMode="External"/><Relationship Id="rId11" Type="http://schemas.openxmlformats.org/officeDocument/2006/relationships/hyperlink" Target="https://ru.wikipedia.org/wiki/1940_%D0%B3%D0%BE%D0%B4" TargetMode="External"/><Relationship Id="rId5" Type="http://schemas.openxmlformats.org/officeDocument/2006/relationships/hyperlink" Target="https://ru.wikipedia.org/wiki/%D0%91%D0%B0%D0%B1%D1%83%D1%88%D0%BA%D0%B8%D0%BD_(%D0%91%D1%83%D1%80%D1%8F%D1%82%D0%B8%D1%8F)" TargetMode="External"/><Relationship Id="rId10" Type="http://schemas.openxmlformats.org/officeDocument/2006/relationships/hyperlink" Target="https://ru.wikipedia.org/wiki/%D0%A2%D1%8E%D0%BC%D0%B5%D0%BD%D1%8C" TargetMode="External"/><Relationship Id="rId4" Type="http://schemas.openxmlformats.org/officeDocument/2006/relationships/hyperlink" Target="https://ru.wikipedia.org/wiki/%D0%9C%D1%8B%D1%81%D0%BE%D0%B2%D0%B0%D1%8F_(%D1%81%D1%82%D0%B0%D0%BD%D1%86%D0%B8%D1%8F)" TargetMode="External"/><Relationship Id="rId9" Type="http://schemas.openxmlformats.org/officeDocument/2006/relationships/hyperlink" Target="https://ru.wikipedia.org/wiki/%D0%91%D0%B0%D0%BB%D0%B0%D1%88%D0%BE%D0%B2_(%D0%A1%D0%B0%D1%80%D0%B0%D1%82%D0%BE%D0%B2%D1%81%D0%BA%D0%B0%D1%8F_%D0%BE%D0%B1%D0%BB%D0%B0%D1%81%D1%82%D1%8C)" TargetMode="External"/><Relationship Id="rId14" Type="http://schemas.openxmlformats.org/officeDocument/2006/relationships/hyperlink" Target="https://ru.wikipedia.org/wiki/%D0%91%D1%8B%D1%81%D1%82%D1%80%D1%8B%D1%85,_%D0%91%D0%BE%D1%80%D0%B8%D1%81_%D0%A1%D1%82%D0%B5%D0%BF%D0%B0%D0%BD%D0%BE%D0%B2%D0%B8%D1%87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3_%D0%B8%D1%8E%D0%BB%D1%8F" TargetMode="External"/><Relationship Id="rId3" Type="http://schemas.openxmlformats.org/officeDocument/2006/relationships/hyperlink" Target="https://ru.wikipedia.org/wiki/2_%D0%BC%D0%B0%D1%80%D1%82%D0%B0" TargetMode="External"/><Relationship Id="rId7" Type="http://schemas.openxmlformats.org/officeDocument/2006/relationships/hyperlink" Target="https://ru.wikipedia.org/wiki/%D0%91%D1%8B%D1%81%D1%82%D1%80%D1%8B%D1%85,_%D0%91%D0%BE%D1%80%D0%B8%D1%81_%D0%A1%D1%82%D0%B5%D0%BF%D0%B0%D0%BD%D0%BE%D0%B2%D0%B8%D1%87" TargetMode="External"/><Relationship Id="rId12" Type="http://schemas.openxmlformats.org/officeDocument/2006/relationships/hyperlink" Target="https://ru.wikipedia.org/wiki/%D0%A6%D0%B8%D0%BC%D0%BB%D1%8F%D0%BD%D1%81%D0%B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ru.wikipedia.org/wiki/%D0%91%D0%B5%D0%BB%D0%BE%D0%BF%D0%BE%D0%BB%D1%8C%D0%B5" TargetMode="External"/><Relationship Id="rId11" Type="http://schemas.openxmlformats.org/officeDocument/2006/relationships/hyperlink" Target="https://ru.wikipedia.org/wiki/%D0%9A%D0%B0%D0%BB%D0%B0%D1%87_(%D0%B3%D0%BE%D1%80%D0%BE%D0%B4)" TargetMode="External"/><Relationship Id="rId5" Type="http://schemas.openxmlformats.org/officeDocument/2006/relationships/hyperlink" Target="https://ru.wikipedia.org/wiki/%D0%A1%D1%83%D0%BC%D1%8B" TargetMode="External"/><Relationship Id="rId10" Type="http://schemas.openxmlformats.org/officeDocument/2006/relationships/hyperlink" Target="https://ru.wikipedia.org/wiki/28_%D0%B8%D1%8E%D0%BB%D1%8F" TargetMode="External"/><Relationship Id="rId4" Type="http://schemas.openxmlformats.org/officeDocument/2006/relationships/hyperlink" Target="https://ru.wikipedia.org/wiki/1942_%D0%B3%D0%BE%D0%B4" TargetMode="External"/><Relationship Id="rId9" Type="http://schemas.openxmlformats.org/officeDocument/2006/relationships/hyperlink" Target="https://ru.wikipedia.org/wiki/%D0%9E%D0%BB%D1%8C%D1%88%D0%B0%D0%BD%D0%B0_(%D0%9D%D0%B5%D0%B4%D1%80%D0%B8%D0%B3%D0%B0%D0%B9%D0%BB%D0%BE%D0%B2%D1%81%D0%BA%D0%B8%D0%B9_%D1%80%D0%B0%D0%B9%D0%BE%D0%BD)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1%D1%8B%D1%81%D1%82%D1%80%D1%8B%D1%85,_%D0%91%D0%BE%D1%80%D0%B8%D1%81_%D0%A1%D1%82%D0%B5%D0%BF%D0%B0%D0%BD%D0%BE%D0%B2%D0%B8%D1%87" TargetMode="External"/><Relationship Id="rId13" Type="http://schemas.openxmlformats.org/officeDocument/2006/relationships/hyperlink" Target="https://ru.wikipedia.org/wiki/%D0%A8%D1%82%D1%83%D1%80%D0%BC%D0%B0%D0%BD_(%D0%B0%D0%B2%D0%B8%D0%B0%D1%86%D0%B8%D1%8F)" TargetMode="External"/><Relationship Id="rId3" Type="http://schemas.openxmlformats.org/officeDocument/2006/relationships/hyperlink" Target="https://ru.wikipedia.org/wiki/8_%D0%B0%D0%B2%D0%B3%D1%83%D1%81%D1%82%D0%B0" TargetMode="External"/><Relationship Id="rId7" Type="http://schemas.openxmlformats.org/officeDocument/2006/relationships/hyperlink" Target="https://ru.wikipedia.org/wiki/%D0%A1%D1%82%D0%B0%D1%80%D1%88%D0%B8%D0%B9_%D0%BB%D0%B5%D0%B9%D1%82%D0%B5%D0%BD%D0%B0%D0%BD%D1%82" TargetMode="External"/><Relationship Id="rId12" Type="http://schemas.openxmlformats.org/officeDocument/2006/relationships/hyperlink" Target="https://ru.wikipedia.org/wiki/%D0%91%D1%80%D1%8F%D0%BD%D1%81%D0%BA%D0%B0%D1%8F_%D0%BE%D0%B1%D0%BB%D0%B0%D1%81%D1%82%D1%8C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ru.wikipedia.org/wiki/%D0%A1%D1%82%D0%B0%D0%BB%D0%B8%D0%BD%D0%B3%D1%80%D0%B0%D0%B4%D1%81%D0%BA%D0%B8%D0%B9_%D1%84%D1%80%D0%BE%D0%BD%D1%82" TargetMode="External"/><Relationship Id="rId11" Type="http://schemas.openxmlformats.org/officeDocument/2006/relationships/hyperlink" Target="https://ru.wikipedia.org/wiki/%D0%A1%D0%BE%D0%B2%D0%B5%D1%82%D1%81%D0%BA%D0%B8%D0%B5_%D0%BF%D0%B0%D1%80%D1%82%D0%B8%D0%B7%D0%B0%D0%BD%D1%8B_%D0%B2_%D0%92%D0%B5%D0%BB%D0%B8%D0%BA%D0%BE%D0%B9_%D0%9E%D1%82%D0%B5%D1%87%D0%B5%D1%81%D1%82%D0%B2%D0%B5%D0%BD%D0%BD%D0%BE%D0%B9_%D0%B2%D0%BE%D0%B9%D0%BD%D0%B5" TargetMode="External"/><Relationship Id="rId5" Type="http://schemas.openxmlformats.org/officeDocument/2006/relationships/hyperlink" Target="https://ru.wikipedia.org/wiki/8-%D1%8F_%D0%B2%D0%BE%D0%B7%D0%B4%D1%83%D1%88%D0%BD%D0%B0%D1%8F_%D0%B0%D1%80%D0%BC%D0%B8%D1%8F_(%D0%A1%D0%A1%D0%A1%D0%A0)" TargetMode="External"/><Relationship Id="rId15" Type="http://schemas.openxmlformats.org/officeDocument/2006/relationships/hyperlink" Target="https://ru.wikipedia.org/w/index.php?title=%D0%A0%D1%91%D0%B2%D0%BD%D1%8B_(%D0%9D%D0%B0%D0%B2%D0%BB%D0%B8%D0%BD%D1%81%D0%BA%D0%B8%D0%B9_%D1%80%D0%B0%D0%B9%D0%BE%D0%BD)&amp;action=edit&amp;redlink=1" TargetMode="External"/><Relationship Id="rId10" Type="http://schemas.openxmlformats.org/officeDocument/2006/relationships/hyperlink" Target="https://ru.wikipedia.org/wiki/1943_%D0%B3%D0%BE%D0%B4" TargetMode="External"/><Relationship Id="rId4" Type="http://schemas.openxmlformats.org/officeDocument/2006/relationships/hyperlink" Target="https://ru.wikipedia.org/wiki/1_%D1%81%D0%B5%D0%BD%D1%82%D1%8F%D0%B1%D1%80%D1%8F" TargetMode="External"/><Relationship Id="rId9" Type="http://schemas.openxmlformats.org/officeDocument/2006/relationships/hyperlink" Target="https://ru.wikipedia.org/wiki/3_%D0%B8%D1%8E%D0%BD%D1%8F" TargetMode="External"/><Relationship Id="rId14" Type="http://schemas.openxmlformats.org/officeDocument/2006/relationships/hyperlink" Target="https://ru.wikipedia.org/wiki/1975_%D0%B3%D0%BE%D0%B4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E%D1%80%D0%B4%D0%B5%D0%BD_%D0%9A%D1%80%D0%B0%D1%81%D0%BD%D0%BE%D0%B9_%D0%97%D0%B2%D0%B5%D0%B7%D0%B4%D1%8B" TargetMode="External"/><Relationship Id="rId3" Type="http://schemas.openxmlformats.org/officeDocument/2006/relationships/hyperlink" Target="https://ru.wikipedia.org/wiki/1942_%D0%B3%D0%BE%D0%B4" TargetMode="External"/><Relationship Id="rId7" Type="http://schemas.openxmlformats.org/officeDocument/2006/relationships/hyperlink" Target="https://ru.wikipedia.org/wiki/%D0%9E%D1%80%D0%B4%D0%B5%D0%BD_%D0%9A%D1%80%D0%B0%D1%81%D0%BD%D0%BE%D0%B3%D0%BE_%D0%97%D0%BD%D0%B0%D0%BC%D0%B5%D0%BD%D0%B8" TargetMode="External"/><Relationship Id="rId2" Type="http://schemas.openxmlformats.org/officeDocument/2006/relationships/hyperlink" Target="https://ru.wikipedia.org/wiki/5_%D0%BD%D0%BE%D1%8F%D0%B1%D1%80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C%D0%B5%D0%B4%D0%B0%D0%BB%D1%8C_%C2%AB%D0%97%D0%BE%D0%BB%D0%BE%D1%82%D0%B0%D1%8F_%D0%97%D0%B2%D0%B5%D0%B7%D0%B4%D0%B0%C2%BB_(%D0%A1%D0%A1%D0%A1%D0%A0)" TargetMode="External"/><Relationship Id="rId11" Type="http://schemas.openxmlformats.org/officeDocument/2006/relationships/hyperlink" Target="https://ru.wikipedia.org/wiki/%D0%90%D0%BB%D0%BB%D0%B5%D1%8F_%D0%93%D0%B5%D1%80%D0%BE%D0%B5%D0%B2_(%D0%92%D0%BE%D0%BB%D0%B3%D0%BE%D0%B3%D1%80%D0%B0%D0%B4)" TargetMode="External"/><Relationship Id="rId5" Type="http://schemas.openxmlformats.org/officeDocument/2006/relationships/hyperlink" Target="https://ru.wikipedia.org/wiki/%D0%9E%D1%80%D0%B4%D0%B5%D0%BD_%D0%9B%D0%B5%D0%BD%D0%B8%D0%BD%D0%B0" TargetMode="External"/><Relationship Id="rId10" Type="http://schemas.openxmlformats.org/officeDocument/2006/relationships/hyperlink" Target="https://ru.wikipedia.org/wiki/%D0%97%D0%B0_%D0%B1%D0%BE%D0%B5%D0%B2%D1%8B%D0%B5_%D0%B7%D0%B0%D1%81%D0%BB%D1%83%D0%B3%D0%B8" TargetMode="External"/><Relationship Id="rId4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9" Type="http://schemas.openxmlformats.org/officeDocument/2006/relationships/hyperlink" Target="https://ru.wikipedia.org/wiki/%D0%9C%D0%B5%D0%B4%D0%B0%D0%BB%D1%8C_%C2%AB%D0%97%D0%B0_%D0%BE%D1%82%D0%B2%D0%B0%D0%B3%D1%83%C2%BB_(%D0%A1%D0%A1%D0%A1%D0%A0)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071678"/>
            <a:ext cx="8458200" cy="1470025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Быстрых Борис Степанович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err="1" smtClean="0"/>
              <a:t>Бори́с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Степа́нович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Быстры́х</a:t>
            </a:r>
            <a:r>
              <a:rPr lang="ru-RU" sz="1800" dirty="0" smtClean="0"/>
              <a:t> (</a:t>
            </a:r>
            <a:r>
              <a:rPr lang="ru-RU" sz="1800" dirty="0" smtClean="0">
                <a:hlinkClick r:id="rId2" tooltip="1916"/>
              </a:rPr>
              <a:t>1916</a:t>
            </a:r>
            <a:r>
              <a:rPr lang="ru-RU" sz="1800" dirty="0" smtClean="0"/>
              <a:t>—</a:t>
            </a:r>
            <a:r>
              <a:rPr lang="ru-RU" sz="1800" dirty="0" smtClean="0">
                <a:hlinkClick r:id="rId3" tooltip="1943"/>
              </a:rPr>
              <a:t>1943</a:t>
            </a:r>
            <a:r>
              <a:rPr lang="ru-RU" sz="1800" dirty="0" smtClean="0"/>
              <a:t>) — </a:t>
            </a:r>
            <a:r>
              <a:rPr lang="ru-RU" sz="1800" dirty="0" smtClean="0">
                <a:hlinkClick r:id="rId4" tooltip="Лётчик"/>
              </a:rPr>
              <a:t>лётчик</a:t>
            </a:r>
            <a:r>
              <a:rPr lang="ru-RU" sz="1800" dirty="0" smtClean="0"/>
              <a:t> </a:t>
            </a:r>
            <a:r>
              <a:rPr lang="ru-RU" sz="1800" dirty="0" smtClean="0">
                <a:hlinkClick r:id="rId5" tooltip="Бомбардировщик"/>
              </a:rPr>
              <a:t>бомбардировочной авиации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6" tooltip="Старший лейтенант"/>
              </a:rPr>
              <a:t>старший лейтенант</a:t>
            </a:r>
            <a:r>
              <a:rPr lang="ru-RU" sz="1800" dirty="0" smtClean="0"/>
              <a:t> </a:t>
            </a:r>
            <a:r>
              <a:rPr lang="ru-RU" sz="1800" dirty="0" smtClean="0">
                <a:hlinkClick r:id="rId7" tooltip="Рабоче-крестьянская Красная Армия"/>
              </a:rPr>
              <a:t>Рабоче-крестьянской Красной Армии</a:t>
            </a:r>
            <a:r>
              <a:rPr lang="ru-RU" sz="1800" dirty="0" smtClean="0"/>
              <a:t>, участник </a:t>
            </a:r>
            <a:r>
              <a:rPr lang="ru-RU" sz="1800" dirty="0" smtClean="0">
                <a:hlinkClick r:id="rId8" tooltip="Великая Отечественная война"/>
              </a:rPr>
              <a:t>Великой Отечественной войны</a:t>
            </a:r>
            <a:r>
              <a:rPr lang="ru-RU" sz="1800" dirty="0" smtClean="0"/>
              <a:t>, </a:t>
            </a:r>
            <a:r>
              <a:rPr lang="ru-RU" sz="1800" dirty="0" smtClean="0">
                <a:hlinkClick r:id="rId9" tooltip="Герой Советского Союза"/>
              </a:rPr>
              <a:t>Герой Советского Союза</a:t>
            </a:r>
            <a:r>
              <a:rPr lang="ru-RU" sz="1800" dirty="0" smtClean="0"/>
              <a:t> (</a:t>
            </a:r>
            <a:r>
              <a:rPr lang="ru-RU" sz="1800" dirty="0" smtClean="0">
                <a:hlinkClick r:id="rId10" tooltip="1942"/>
              </a:rPr>
              <a:t>1942</a:t>
            </a:r>
            <a:r>
              <a:rPr lang="ru-RU" sz="1800" dirty="0" smtClean="0"/>
              <a:t>).</a:t>
            </a:r>
            <a:endParaRPr lang="ru-RU" sz="1800" dirty="0"/>
          </a:p>
        </p:txBody>
      </p:sp>
      <p:pic>
        <p:nvPicPr>
          <p:cNvPr id="5" name="Рисунок 4" descr="Борис_Степанович_Быстрых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86116" y="2860774"/>
            <a:ext cx="2786082" cy="3709888"/>
          </a:xfrm>
          <a:prstGeom prst="rect">
            <a:avLst/>
          </a:prstGeom>
        </p:spPr>
      </p:pic>
      <p:pic>
        <p:nvPicPr>
          <p:cNvPr id="8" name="Содержимое 7" descr="Борис_Степанович_Быстрых.jpg"/>
          <p:cNvPicPr>
            <a:picLocks noGrp="1" noChangeAspect="1"/>
          </p:cNvPicPr>
          <p:nvPr>
            <p:ph idx="1"/>
          </p:nvPr>
        </p:nvPicPr>
        <p:blipFill>
          <a:blip r:embed="rId11"/>
          <a:stretch>
            <a:fillRect/>
          </a:stretch>
        </p:blipFill>
        <p:spPr>
          <a:xfrm>
            <a:off x="2714612" y="2214554"/>
            <a:ext cx="3278768" cy="4365938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3000"/>
            <a:ext cx="8329642" cy="10715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Биография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Борис Быстрых родился </a:t>
            </a:r>
            <a:r>
              <a:rPr lang="ru-RU" sz="1600" dirty="0" smtClean="0">
                <a:hlinkClick r:id="rId2" tooltip="28 марта"/>
              </a:rPr>
              <a:t>28 марта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3" tooltip="1916 год"/>
              </a:rPr>
              <a:t>1916 года</a:t>
            </a:r>
            <a:r>
              <a:rPr lang="ru-RU" sz="1600" dirty="0" smtClean="0"/>
              <a:t> на станции </a:t>
            </a:r>
            <a:r>
              <a:rPr lang="ru-RU" sz="1600" dirty="0" smtClean="0">
                <a:hlinkClick r:id="rId4" tooltip="Мысовая (станция)"/>
              </a:rPr>
              <a:t>Мысовая</a:t>
            </a:r>
            <a:r>
              <a:rPr lang="ru-RU" sz="1600" dirty="0" smtClean="0"/>
              <a:t> (ныне — в черте города </a:t>
            </a:r>
            <a:r>
              <a:rPr lang="ru-RU" sz="1600" dirty="0" smtClean="0">
                <a:hlinkClick r:id="rId5" tooltip="Бабушкин (Бурятия)"/>
              </a:rPr>
              <a:t>Бабушкин</a:t>
            </a:r>
            <a:r>
              <a:rPr lang="ru-RU" sz="1600" dirty="0" smtClean="0"/>
              <a:t> в </a:t>
            </a:r>
            <a:r>
              <a:rPr lang="ru-RU" sz="1600" dirty="0" smtClean="0">
                <a:hlinkClick r:id="rId6" tooltip="Бурятия"/>
              </a:rPr>
              <a:t>Бурятии</a:t>
            </a:r>
            <a:r>
              <a:rPr lang="ru-RU" sz="1600" dirty="0" smtClean="0"/>
              <a:t>).</a:t>
            </a:r>
          </a:p>
          <a:p>
            <a:r>
              <a:rPr lang="ru-RU" sz="1600" dirty="0" smtClean="0"/>
              <a:t>Окончил восемь классов школы, работал на </a:t>
            </a:r>
            <a:r>
              <a:rPr lang="ru-RU" sz="1600" dirty="0" smtClean="0">
                <a:hlinkClick r:id="rId7" tooltip="Забайкальская железная дорога"/>
              </a:rPr>
              <a:t>Забайкальской железной </a:t>
            </a:r>
            <a:r>
              <a:rPr lang="ru-RU" sz="1600" dirty="0" err="1" smtClean="0">
                <a:hlinkClick r:id="rId7" tooltip="Забайкальская железная дорога"/>
              </a:rPr>
              <a:t>дороге</a:t>
            </a:r>
            <a:r>
              <a:rPr lang="ru-RU" sz="1600" dirty="0" err="1" smtClean="0"/>
              <a:t>.Член</a:t>
            </a:r>
            <a:r>
              <a:rPr lang="ru-RU" sz="1600" dirty="0" smtClean="0"/>
              <a:t> ВЛКСМ с 1935 года.</a:t>
            </a:r>
          </a:p>
          <a:p>
            <a:r>
              <a:rPr lang="ru-RU" sz="1600" dirty="0" smtClean="0"/>
              <a:t>В </a:t>
            </a:r>
            <a:r>
              <a:rPr lang="ru-RU" sz="1600" dirty="0" smtClean="0">
                <a:hlinkClick r:id="rId8" tooltip="1939 год"/>
              </a:rPr>
              <a:t>1939 году</a:t>
            </a:r>
            <a:r>
              <a:rPr lang="ru-RU" sz="1600" dirty="0" smtClean="0"/>
              <a:t> он окончил школу Гражданского воздушного флота в </a:t>
            </a:r>
            <a:r>
              <a:rPr lang="ru-RU" sz="1600" dirty="0" smtClean="0">
                <a:hlinkClick r:id="rId9" tooltip="Балашов (Саратовская область)"/>
              </a:rPr>
              <a:t>Балашове</a:t>
            </a:r>
            <a:r>
              <a:rPr lang="ru-RU" sz="1600" dirty="0" smtClean="0"/>
              <a:t>. С </a:t>
            </a:r>
            <a:r>
              <a:rPr lang="ru-RU" sz="1600" dirty="0" smtClean="0">
                <a:hlinkClick r:id="rId8" tooltip="1939 год"/>
              </a:rPr>
              <a:t>1939 года</a:t>
            </a:r>
            <a:r>
              <a:rPr lang="ru-RU" sz="1600" dirty="0" smtClean="0"/>
              <a:t> работал лётчиком </a:t>
            </a:r>
            <a:r>
              <a:rPr lang="ru-RU" sz="1600" dirty="0" smtClean="0">
                <a:hlinkClick r:id="rId10" tooltip="Тюмень"/>
              </a:rPr>
              <a:t>Тюменского</a:t>
            </a:r>
            <a:r>
              <a:rPr lang="ru-RU" sz="1600" dirty="0" smtClean="0"/>
              <a:t> авиационного предприятия. В ноябре </a:t>
            </a:r>
            <a:r>
              <a:rPr lang="ru-RU" sz="1600" dirty="0" smtClean="0">
                <a:hlinkClick r:id="rId11" tooltip="1940 год"/>
              </a:rPr>
              <a:t>1940 года</a:t>
            </a:r>
            <a:r>
              <a:rPr lang="ru-RU" sz="1600" dirty="0" smtClean="0"/>
              <a:t> он был призван на службу в </a:t>
            </a:r>
            <a:r>
              <a:rPr lang="ru-RU" sz="1600" dirty="0" err="1" smtClean="0"/>
              <a:t>Рабоче-Крестьянскую</a:t>
            </a:r>
            <a:r>
              <a:rPr lang="ru-RU" sz="1600" dirty="0" smtClean="0"/>
              <a:t> Красную Армию. С 24 июня </a:t>
            </a:r>
            <a:r>
              <a:rPr lang="ru-RU" sz="1600" dirty="0" smtClean="0">
                <a:hlinkClick r:id="rId12" tooltip="1941 год"/>
              </a:rPr>
              <a:t>1941 года</a:t>
            </a:r>
            <a:r>
              <a:rPr lang="ru-RU" sz="1600" dirty="0" smtClean="0"/>
              <a:t> — на фронтах Великой Отечественной войны, летал на бомбардировщике «</a:t>
            </a:r>
            <a:r>
              <a:rPr lang="ru-RU" sz="1600" dirty="0" smtClean="0">
                <a:hlinkClick r:id="rId13" tooltip="Пе-2"/>
              </a:rPr>
              <a:t>Пе-2</a:t>
            </a:r>
            <a:r>
              <a:rPr lang="ru-RU" sz="1600" dirty="0" smtClean="0"/>
              <a:t>»</a:t>
            </a:r>
            <a:r>
              <a:rPr lang="ru-RU" sz="1600" baseline="30000" dirty="0" smtClean="0">
                <a:hlinkClick r:id="rId14"/>
              </a:rPr>
              <a:t>[1]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Указом Президиума ВС СССР от 11 сентября 1941 года награждён орденом Красного Знамени.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bystryh_boris_stepanovich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30065" y="714375"/>
            <a:ext cx="3049832" cy="4286250"/>
          </a:xfrm>
        </p:spPr>
      </p:pic>
      <p:sp>
        <p:nvSpPr>
          <p:cNvPr id="9" name="Текст 8"/>
          <p:cNvSpPr>
            <a:spLocks noGrp="1"/>
          </p:cNvSpPr>
          <p:nvPr>
            <p:ph type="body" idx="2"/>
          </p:nvPr>
        </p:nvSpPr>
        <p:spPr>
          <a:xfrm>
            <a:off x="3643306" y="785794"/>
            <a:ext cx="5093470" cy="5842653"/>
          </a:xfrm>
        </p:spPr>
        <p:txBody>
          <a:bodyPr>
            <a:normAutofit lnSpcReduction="10000"/>
          </a:bodyPr>
          <a:lstStyle/>
          <a:p>
            <a:r>
              <a:rPr lang="ru-RU" u="sng" dirty="0" smtClean="0">
                <a:hlinkClick r:id="rId3"/>
              </a:rPr>
              <a:t>2 марта</a:t>
            </a:r>
            <a:r>
              <a:rPr lang="ru-RU" dirty="0" smtClean="0"/>
              <a:t> </a:t>
            </a:r>
            <a:r>
              <a:rPr lang="ru-RU" dirty="0" smtClean="0">
                <a:hlinkClick r:id="rId4" tooltip="1942 год"/>
              </a:rPr>
              <a:t>1942 года</a:t>
            </a:r>
            <a:r>
              <a:rPr lang="ru-RU" dirty="0" smtClean="0"/>
              <a:t> Быстрых получил задание оборвать провода над железной дорогой </a:t>
            </a:r>
            <a:r>
              <a:rPr lang="ru-RU" dirty="0" smtClean="0">
                <a:hlinkClick r:id="rId5" tooltip="Сумы"/>
              </a:rPr>
              <a:t>Сумы</a:t>
            </a:r>
            <a:r>
              <a:rPr lang="ru-RU" dirty="0" smtClean="0"/>
              <a:t> — </a:t>
            </a:r>
            <a:r>
              <a:rPr lang="ru-RU" dirty="0" smtClean="0">
                <a:hlinkClick r:id="rId6" tooltip="Белополье"/>
              </a:rPr>
              <a:t>Белополье</a:t>
            </a:r>
            <a:r>
              <a:rPr lang="ru-RU" dirty="0" smtClean="0"/>
              <a:t>. На бреющем полёте он разбомбил железнодорожный эшелон, а затем оборвал три пролёта проводов. Возвращаясь, был атакован шестью истребителями противника, пилоты которых требовали посадить самолёт на их аэродроме. Быстрых, пойдя на хитрость, дал согласие на посадку и на бреющем полёте ушёл от погони, приземлившись на своей базе, несмотря на серьёзные повреждения: пробоины в бензобаке, потере левого элерона, а также несколько сотен пулевых пробоин в плоскостях и фюзеляже.</a:t>
            </a:r>
          </a:p>
          <a:p>
            <a:r>
              <a:rPr lang="ru-RU" dirty="0" smtClean="0"/>
              <a:t>Приказом ВС Юго-Западного фронта №: 77/</a:t>
            </a:r>
            <a:r>
              <a:rPr lang="ru-RU" dirty="0" err="1" smtClean="0"/>
              <a:t>н</a:t>
            </a:r>
            <a:r>
              <a:rPr lang="ru-RU" dirty="0" smtClean="0"/>
              <a:t> от: 17.06.1942 года пилот 99-го ближнебомбардировочного авиационного полка лейтенант Быстрых был награждён орденом Ленина за 115 боевых вылетов на самолете Пе-2,участие в боях над </a:t>
            </a:r>
            <a:r>
              <a:rPr lang="ru-RU" dirty="0" err="1" smtClean="0"/>
              <a:t>Новгород-Северским,Конотопом,Харьковым</a:t>
            </a:r>
            <a:r>
              <a:rPr lang="ru-RU" dirty="0" smtClean="0"/>
              <a:t> и исключительную храбрость и </a:t>
            </a:r>
            <a:r>
              <a:rPr lang="ru-RU" dirty="0" err="1" smtClean="0"/>
              <a:t>пилотное</a:t>
            </a:r>
            <a:r>
              <a:rPr lang="ru-RU" dirty="0" smtClean="0"/>
              <a:t> мастерство</a:t>
            </a:r>
            <a:r>
              <a:rPr lang="ru-RU" baseline="30000" dirty="0" smtClean="0">
                <a:hlinkClick r:id="rId7"/>
              </a:rPr>
              <a:t>[2]</a:t>
            </a:r>
            <a:r>
              <a:rPr lang="ru-RU" dirty="0" smtClean="0"/>
              <a:t>.</a:t>
            </a:r>
            <a:r>
              <a:rPr lang="ru-RU" dirty="0" smtClean="0">
                <a:hlinkClick r:id="rId8" tooltip="13 июля"/>
              </a:rPr>
              <a:t> 13 июля</a:t>
            </a:r>
            <a:r>
              <a:rPr lang="ru-RU" dirty="0" smtClean="0"/>
              <a:t> 1942 года в районе населённого пункта </a:t>
            </a:r>
            <a:r>
              <a:rPr lang="ru-RU" dirty="0" smtClean="0">
                <a:hlinkClick r:id="rId9" tooltip="Ольшана (Недригайловский район)"/>
              </a:rPr>
              <a:t>Ольшана</a:t>
            </a:r>
            <a:r>
              <a:rPr lang="ru-RU" dirty="0" smtClean="0"/>
              <a:t> Быстрых обнаружил вражеский аэродром, на котором размещалось около 130 самолётов различных типов. Невзирая на огонь зенитных орудий и истребителей противника, сумел сфотографировать аэродром</a:t>
            </a:r>
            <a:r>
              <a:rPr lang="ru-RU" dirty="0" smtClean="0">
                <a:hlinkClick r:id="rId10" tooltip="28 июля"/>
              </a:rPr>
              <a:t>28 июля</a:t>
            </a:r>
            <a:r>
              <a:rPr lang="ru-RU" dirty="0" smtClean="0"/>
              <a:t> 1942 года, проводя разведку на участке </a:t>
            </a:r>
            <a:r>
              <a:rPr lang="ru-RU" dirty="0" smtClean="0">
                <a:hlinkClick r:id="rId11" tooltip="Калач (город)"/>
              </a:rPr>
              <a:t>Калач</a:t>
            </a:r>
            <a:r>
              <a:rPr lang="ru-RU" dirty="0" smtClean="0"/>
              <a:t> — </a:t>
            </a:r>
            <a:r>
              <a:rPr lang="ru-RU" dirty="0" smtClean="0">
                <a:hlinkClick r:id="rId12" tooltip="Цимлянск"/>
              </a:rPr>
              <a:t>Цимлянск</a:t>
            </a:r>
            <a:r>
              <a:rPr lang="ru-RU" dirty="0" smtClean="0"/>
              <a:t>, самолёт Быстрых был атакован тремя немецкими истребителями, в результате чего он был подбит на расстоянии 40 километров за линией фронта. 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Быстрых_Борис_Степанович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2400" y="1191573"/>
            <a:ext cx="2847975" cy="4108141"/>
          </a:xfrm>
        </p:spPr>
      </p:pic>
      <p:sp>
        <p:nvSpPr>
          <p:cNvPr id="6" name="Заголовок 1"/>
          <p:cNvSpPr>
            <a:spLocks noGrp="1"/>
          </p:cNvSpPr>
          <p:nvPr>
            <p:ph type="body" idx="2"/>
          </p:nvPr>
        </p:nvSpPr>
        <p:spPr>
          <a:xfrm>
            <a:off x="3143240" y="714356"/>
            <a:ext cx="5592773" cy="5913457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Быстрых удалось довести повреждённый самолёт до линии фронта. Когда бомбардировщик стал разваливаться в воздухе, экипаж выпрыгнул с парашютами. Во время приземления Быстрых с радистом получили сильные ушибы, а штурман погиб.</a:t>
            </a:r>
          </a:p>
          <a:p>
            <a:r>
              <a:rPr lang="ru-RU" dirty="0" smtClean="0">
                <a:hlinkClick r:id="rId3" tooltip="8 августа"/>
              </a:rPr>
              <a:t>8 августа</a:t>
            </a:r>
            <a:r>
              <a:rPr lang="ru-RU" dirty="0" smtClean="0"/>
              <a:t> 1942 года Быстрых, выполняя разведку к югу от Калача, обнаружил немецкий аэродром, на котором размещалось около 100 самолётов, и немедленно сообщил о нём командованию.</a:t>
            </a:r>
          </a:p>
          <a:p>
            <a:r>
              <a:rPr lang="ru-RU" dirty="0" smtClean="0"/>
              <a:t>К </a:t>
            </a:r>
            <a:r>
              <a:rPr lang="ru-RU" dirty="0" smtClean="0">
                <a:hlinkClick r:id="rId4" tooltip="1 сентября"/>
              </a:rPr>
              <a:t>1 сентября</a:t>
            </a:r>
            <a:r>
              <a:rPr lang="ru-RU" dirty="0" smtClean="0"/>
              <a:t> 1942 года командир звена 99-го бомбардировочного авиаполка 270-й бомбардировочной авиадивизии </a:t>
            </a:r>
            <a:r>
              <a:rPr lang="ru-RU" dirty="0" smtClean="0">
                <a:hlinkClick r:id="rId5" tooltip="8-я воздушная армия (СССР)"/>
              </a:rPr>
              <a:t>8-й воздушной армии</a:t>
            </a:r>
            <a:r>
              <a:rPr lang="ru-RU" dirty="0" smtClean="0"/>
              <a:t> </a:t>
            </a:r>
            <a:r>
              <a:rPr lang="ru-RU" dirty="0" smtClean="0">
                <a:hlinkClick r:id="rId6" tooltip="Сталинградский фронт"/>
              </a:rPr>
              <a:t>Сталинградского фронта</a:t>
            </a:r>
            <a:r>
              <a:rPr lang="ru-RU" dirty="0" smtClean="0"/>
              <a:t> </a:t>
            </a:r>
            <a:r>
              <a:rPr lang="ru-RU" dirty="0" smtClean="0">
                <a:hlinkClick r:id="rId7" tooltip="Старший лейтенант"/>
              </a:rPr>
              <a:t>старший лейтенант</a:t>
            </a:r>
            <a:r>
              <a:rPr lang="ru-RU" dirty="0" smtClean="0"/>
              <a:t> Борис Быстрых совершил 168 боевых вылетов, 35 из которых — разведывательные</a:t>
            </a:r>
            <a:r>
              <a:rPr lang="ru-RU" baseline="30000" dirty="0" smtClean="0">
                <a:hlinkClick r:id="rId8"/>
              </a:rPr>
              <a:t>[1]</a:t>
            </a:r>
            <a:r>
              <a:rPr lang="ru-RU" dirty="0" smtClean="0"/>
              <a:t>.</a:t>
            </a:r>
            <a:r>
              <a:rPr lang="ru-RU" dirty="0" smtClean="0">
                <a:hlinkClick r:id="rId9" tooltip="3 июня"/>
              </a:rPr>
              <a:t> 3 июня</a:t>
            </a:r>
            <a:r>
              <a:rPr lang="ru-RU" dirty="0" smtClean="0"/>
              <a:t> </a:t>
            </a:r>
            <a:r>
              <a:rPr lang="ru-RU" dirty="0" smtClean="0">
                <a:hlinkClick r:id="rId10" tooltip="1943 год"/>
              </a:rPr>
              <a:t>1943 года</a:t>
            </a:r>
            <a:r>
              <a:rPr lang="ru-RU" dirty="0" smtClean="0"/>
              <a:t> заместитель командира </a:t>
            </a:r>
            <a:r>
              <a:rPr lang="ru-RU" dirty="0" err="1" smtClean="0"/>
              <a:t>авиаэскадрильи</a:t>
            </a:r>
            <a:r>
              <a:rPr lang="ru-RU" dirty="0" smtClean="0"/>
              <a:t> 96-го Гвардейского Сталинградского бомб. авиаполка старший лейтенант Быстрых проводил бомбардировку карательных подразделений, окруживших группу </a:t>
            </a:r>
            <a:r>
              <a:rPr lang="ru-RU" dirty="0" smtClean="0">
                <a:hlinkClick r:id="rId11" tooltip="Советские партизаны в Великой Отечественной войне"/>
              </a:rPr>
              <a:t>партизан</a:t>
            </a:r>
            <a:r>
              <a:rPr lang="ru-RU" dirty="0" smtClean="0"/>
              <a:t> в </a:t>
            </a:r>
            <a:r>
              <a:rPr lang="ru-RU" dirty="0" smtClean="0">
                <a:hlinkClick r:id="rId12" tooltip="Брянская область"/>
              </a:rPr>
              <a:t>Брянской области</a:t>
            </a:r>
            <a:r>
              <a:rPr lang="ru-RU" dirty="0" smtClean="0"/>
              <a:t>. Самолёт успешно произвёл штурмовку, но после этого был подбит. Быстрых получил смертельное ранение, однако смог посадить бомбардировщик на землю</a:t>
            </a:r>
            <a:r>
              <a:rPr lang="ru-RU" baseline="30000" dirty="0" smtClean="0">
                <a:hlinkClick r:id="rId8"/>
              </a:rPr>
              <a:t>[3]</a:t>
            </a:r>
            <a:r>
              <a:rPr lang="ru-RU" dirty="0" smtClean="0"/>
              <a:t>. </a:t>
            </a:r>
            <a:r>
              <a:rPr lang="ru-RU" dirty="0" smtClean="0">
                <a:hlinkClick r:id="rId13" tooltip="Штурман (авиация)"/>
              </a:rPr>
              <a:t>Штурман</a:t>
            </a:r>
            <a:r>
              <a:rPr lang="ru-RU" dirty="0" smtClean="0"/>
              <a:t> из экипажа Быстрых успел вынести в лес раненого радиста. Солдаты из карательных подразделений противника обнаружили самолёт и с воинскими почестями похоронили Быстрых, написав на его могиле: «Русский Герой Николай </a:t>
            </a:r>
            <a:r>
              <a:rPr lang="ru-RU" dirty="0" err="1" smtClean="0"/>
              <a:t>Фунаев</a:t>
            </a:r>
            <a:r>
              <a:rPr lang="ru-RU" dirty="0" smtClean="0"/>
              <a:t>» (в планшете Быстрых были документы на имя </a:t>
            </a:r>
            <a:r>
              <a:rPr lang="ru-RU" dirty="0" err="1" smtClean="0"/>
              <a:t>Фунаева</a:t>
            </a:r>
            <a:r>
              <a:rPr lang="ru-RU" dirty="0" smtClean="0"/>
              <a:t>). 27 июля 1943 года был исключен из рядов РККА как пропавший без вести.</a:t>
            </a:r>
          </a:p>
          <a:p>
            <a:r>
              <a:rPr lang="ru-RU" dirty="0" smtClean="0"/>
              <a:t>В </a:t>
            </a:r>
            <a:r>
              <a:rPr lang="ru-RU" dirty="0" smtClean="0">
                <a:hlinkClick r:id="rId14" tooltip="1975 год"/>
              </a:rPr>
              <a:t>1975 году</a:t>
            </a:r>
            <a:r>
              <a:rPr lang="ru-RU" dirty="0" smtClean="0"/>
              <a:t> его прах был перезахоронен в селе </a:t>
            </a:r>
            <a:r>
              <a:rPr lang="ru-RU" dirty="0" err="1" smtClean="0">
                <a:hlinkClick r:id="rId15" tooltip="Рёвны (Навлинский район) (страница отсутствует)"/>
              </a:rPr>
              <a:t>Рёвны</a:t>
            </a:r>
            <a:r>
              <a:rPr lang="ru-RU" dirty="0" smtClean="0"/>
              <a:t> того же района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Награды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Указом Президиума Верховного Совета СССР от </a:t>
            </a:r>
            <a:r>
              <a:rPr lang="ru-RU" sz="2000" dirty="0" smtClean="0">
                <a:hlinkClick r:id="rId2" tooltip="5 ноября"/>
              </a:rPr>
              <a:t>5 ноября</a:t>
            </a:r>
            <a:r>
              <a:rPr lang="ru-RU" sz="2000" dirty="0" smtClean="0"/>
              <a:t> </a:t>
            </a:r>
            <a:r>
              <a:rPr lang="ru-RU" sz="2000" dirty="0" smtClean="0">
                <a:hlinkClick r:id="rId3" tooltip="1942 год"/>
              </a:rPr>
              <a:t>1942 года</a:t>
            </a:r>
            <a:r>
              <a:rPr lang="ru-RU" sz="2000" dirty="0" smtClean="0"/>
              <a:t> за «образцовое выполнение боевых заданий командования на фронте борьбы с немецкими захватчиками и проявленные при этом отвагу и геройство» старший лейтенант Борис Быстрых был удостоен высокого звания </a:t>
            </a:r>
            <a:r>
              <a:rPr lang="ru-RU" sz="2000" dirty="0" smtClean="0">
                <a:hlinkClick r:id="rId4" tooltip="Герой Советского Союза"/>
              </a:rPr>
              <a:t>Героя Советского Союза</a:t>
            </a:r>
            <a:r>
              <a:rPr lang="ru-RU" sz="2000" dirty="0" smtClean="0"/>
              <a:t> с вручением </a:t>
            </a:r>
            <a:r>
              <a:rPr lang="ru-RU" sz="2000" dirty="0" smtClean="0">
                <a:hlinkClick r:id="rId5" tooltip="Орден Ленина"/>
              </a:rPr>
              <a:t>ордена Ленина</a:t>
            </a:r>
            <a:r>
              <a:rPr lang="ru-RU" sz="2000" dirty="0" smtClean="0"/>
              <a:t> и </a:t>
            </a:r>
            <a:r>
              <a:rPr lang="ru-RU" sz="2000" dirty="0" smtClean="0">
                <a:hlinkClick r:id="rId6" tooltip="Медаль «Золотая Звезда» (СССР)"/>
              </a:rPr>
              <a:t>медали «Золотая Звезда»</a:t>
            </a:r>
            <a:r>
              <a:rPr lang="ru-RU" sz="2000" dirty="0" smtClean="0"/>
              <a:t> за номером 777.</a:t>
            </a:r>
          </a:p>
          <a:p>
            <a:r>
              <a:rPr lang="ru-RU" sz="2000" dirty="0" smtClean="0"/>
              <a:t>Кроме того был награждён ещё одним орденом Ленина, </a:t>
            </a:r>
            <a:r>
              <a:rPr lang="ru-RU" sz="2000" dirty="0" smtClean="0">
                <a:hlinkClick r:id="rId7" tooltip="Орден Красного Знамени"/>
              </a:rPr>
              <a:t>орденом Красного Знамени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8" tooltip="Орден Красной Звезды"/>
              </a:rPr>
              <a:t>орденом Красной Звезды</a:t>
            </a:r>
            <a:r>
              <a:rPr lang="ru-RU" sz="2000" dirty="0" smtClean="0"/>
              <a:t>, медалями </a:t>
            </a:r>
            <a:r>
              <a:rPr lang="ru-RU" sz="2000" dirty="0" smtClean="0">
                <a:hlinkClick r:id="rId9" tooltip="Медаль «За отвагу» (СССР)"/>
              </a:rPr>
              <a:t>«За отвагу»</a:t>
            </a:r>
            <a:r>
              <a:rPr lang="ru-RU" sz="2000" dirty="0" smtClean="0"/>
              <a:t> и «</a:t>
            </a:r>
            <a:r>
              <a:rPr lang="ru-RU" sz="2000" u="sng" dirty="0" smtClean="0">
                <a:hlinkClick r:id="rId10"/>
              </a:rPr>
              <a:t>За боевые заслуги</a:t>
            </a:r>
            <a:r>
              <a:rPr lang="ru-RU" sz="2000" dirty="0" smtClean="0"/>
              <a:t>»</a:t>
            </a:r>
          </a:p>
          <a:p>
            <a:pPr>
              <a:buNone/>
            </a:pPr>
            <a:r>
              <a:rPr lang="ru-RU" sz="2000" dirty="0" smtClean="0"/>
              <a:t>Имя Бориса Быстрых есть на стеле </a:t>
            </a:r>
            <a:r>
              <a:rPr lang="ru-RU" sz="2000" dirty="0" smtClean="0">
                <a:hlinkClick r:id="rId11" tooltip="Аллея Героев (Волгоград)"/>
              </a:rPr>
              <a:t>на Аллее Героев в Волгограде</a:t>
            </a:r>
            <a:r>
              <a:rPr lang="ru-RU" sz="2000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sz="2400" dirty="0" smtClean="0"/>
              <a:t>Работу выполнил ученик 11 А класса Горбов Юрий</a:t>
            </a:r>
            <a:endParaRPr lang="ru-RU" sz="2400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38</TotalTime>
  <Words>64</Words>
  <PresentationFormat>Экран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Городская</vt:lpstr>
      <vt:lpstr>Быстрых Борис Степанович </vt:lpstr>
      <vt:lpstr>Бори́с Степа́нович Быстры́х (1916—1943) — лётчик бомбардировочной авиации, старший лейтенант Рабоче-крестьянской Красной Армии, участник Великой Отечественной войны, Герой Советского Союза (1942).</vt:lpstr>
      <vt:lpstr>Биография </vt:lpstr>
      <vt:lpstr>Слайд 4</vt:lpstr>
      <vt:lpstr>Слайд 5</vt:lpstr>
      <vt:lpstr>Награды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6</cp:revision>
  <dcterms:created xsi:type="dcterms:W3CDTF">2018-04-04T12:35:51Z</dcterms:created>
  <dcterms:modified xsi:type="dcterms:W3CDTF">2018-04-04T13:28:19Z</dcterms:modified>
</cp:coreProperties>
</file>