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4/22/2018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4/22/2018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4/22/2018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4/22/2018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4/22/2018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4/22/2018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4/22/2018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4/22/2018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4/22/2018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4/22/2018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4/22/2018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4/22/2018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7200" dirty="0" smtClean="0"/>
              <a:t>БЕРЕСНЕВ ГРИГОРИЙ ЕФИМОВИЧ</a:t>
            </a:r>
            <a:endParaRPr lang="ru-RU" sz="7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1916-1944</a:t>
            </a:r>
            <a:endParaRPr lang="ru-RU" dirty="0"/>
          </a:p>
        </p:txBody>
      </p:sp>
      <p:pic>
        <p:nvPicPr>
          <p:cNvPr id="1026" name="Picture 2" descr="ÐÐµÑÐµÑÐ½ÐµÐ² ÐÑÐ¸Ð³Ð¾ÑÐ¸Ð¹ ÐÑÐ¸Ð¼Ð¾Ð²Ð¸Ñ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006" y="227518"/>
            <a:ext cx="1331683" cy="183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845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БИОГРАФИЯ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4648" y="2583595"/>
            <a:ext cx="5400225" cy="3189317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/>
              <a:t>Григорий </a:t>
            </a:r>
            <a:r>
              <a:rPr lang="ru-RU" dirty="0" err="1"/>
              <a:t>Береснев</a:t>
            </a:r>
            <a:r>
              <a:rPr lang="ru-RU" dirty="0"/>
              <a:t> родился 10 (по новому стилю — 23) февраля 1916 года в селе Косиха (ныне — </a:t>
            </a:r>
            <a:r>
              <a:rPr lang="ru-RU" dirty="0" err="1"/>
              <a:t>Косихинский</a:t>
            </a:r>
            <a:r>
              <a:rPr lang="ru-RU" dirty="0"/>
              <a:t> район Алтайского края) в семье священника. Русский, беспартийный. В 1931 году его семья попала под раскулачивание и переехала деревню </a:t>
            </a:r>
            <a:r>
              <a:rPr lang="ru-RU" dirty="0" err="1"/>
              <a:t>Свербиево</a:t>
            </a:r>
            <a:r>
              <a:rPr lang="ru-RU" dirty="0"/>
              <a:t> на Амуре. Работал столяром. С 1932 года жил в городе Александровске Сахалинская область откуда уехал в село Новая Курба </a:t>
            </a:r>
            <a:r>
              <a:rPr lang="ru-RU" dirty="0" err="1"/>
              <a:t>Заиграевского</a:t>
            </a:r>
            <a:r>
              <a:rPr lang="ru-RU" dirty="0"/>
              <a:t> района Бурят-Монгольской АССР и стал слесарем машинно-тракторной станции. В 1935 году переехал на южное побережье озера Байкал в город </a:t>
            </a:r>
            <a:r>
              <a:rPr lang="ru-RU" dirty="0" err="1"/>
              <a:t>Слюдянка</a:t>
            </a:r>
            <a:r>
              <a:rPr lang="ru-RU" dirty="0"/>
              <a:t>. С 1935 года по 1942 год работал кочегаром в производственной котельной, а затем кочегаром паровоза в депо станции </a:t>
            </a:r>
            <a:r>
              <a:rPr lang="ru-RU" dirty="0" err="1"/>
              <a:t>Слюдянка</a:t>
            </a:r>
            <a:r>
              <a:rPr lang="ru-RU" dirty="0"/>
              <a:t>. В ноябре 1943 года был призван на службу в Рабоче- крестьянскую Красную Армию. Призывался добровольцем. С ноября 1943 года по апрель 1944 года проходил специальную подготовку. С апреля 1944 года — на фронтах Великой Отечественной войны, был гвардии рядовым разведчиком 270-й стрелковой Демидовской дивизии 6-й гвардейской армии 1-го Прибалтийского фронта.</a:t>
            </a:r>
            <a:endParaRPr lang="ru-RU" dirty="0" smtClean="0"/>
          </a:p>
        </p:txBody>
      </p:sp>
      <p:pic>
        <p:nvPicPr>
          <p:cNvPr id="2050" name="Picture 2" descr="https://upload.wikimedia.org/wikipedia/commons/8/8c/%D0%92%D0%BE%D0%BA%D0%B7%D0%B0%D0%BB_%D0%B3._%D0%A1%D0%BB%D1%8E%D0%B4%D1%8F%D0%BD%D0%BA%D0%B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4873" y="2583595"/>
            <a:ext cx="4353375" cy="2919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1222248" y="2093976"/>
            <a:ext cx="10058400" cy="9792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b="1" dirty="0" smtClean="0"/>
              <a:t>Григорий Ефимович </a:t>
            </a:r>
            <a:r>
              <a:rPr lang="ru-RU" sz="1400" b="1" dirty="0" err="1" smtClean="0"/>
              <a:t>Береснев</a:t>
            </a:r>
            <a:r>
              <a:rPr lang="ru-RU" sz="1400" b="1" dirty="0" smtClean="0"/>
              <a:t> </a:t>
            </a:r>
            <a:r>
              <a:rPr lang="ru-RU" sz="1400" dirty="0" smtClean="0"/>
              <a:t>(1916—1944) — красноармеец Рабоче-крестьянской Красной Армии, участник Великой Отечественной войны, Герой Советского Союза (1945).</a:t>
            </a:r>
            <a:endParaRPr lang="ru-RU" sz="1400" dirty="0" smtClean="0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6683433" y="5502748"/>
            <a:ext cx="3637434" cy="9792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400" dirty="0" smtClean="0"/>
              <a:t>Вокзал г. </a:t>
            </a:r>
            <a:r>
              <a:rPr lang="ru-RU" sz="1400" dirty="0" err="1" smtClean="0"/>
              <a:t>Слюдянка</a:t>
            </a:r>
            <a:endParaRPr lang="ru-RU" sz="1400" dirty="0" smtClean="0"/>
          </a:p>
        </p:txBody>
      </p:sp>
    </p:spTree>
    <p:extLst>
      <p:ext uri="{BB962C8B-B14F-4D97-AF65-F5344CB8AC3E}">
        <p14:creationId xmlns:p14="http://schemas.microsoft.com/office/powerpoint/2010/main" val="3393674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ÐÐµÑÐ¾Ñ Ð¡Ð¾Ð²ÐµÑÑÐºÐ¾Ð³Ð¾ Ð¡Ð¾ÑÐ·Ð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1496292"/>
            <a:ext cx="5123134" cy="2505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1069848" y="4395848"/>
            <a:ext cx="10058400" cy="19301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/>
              <a:t>Стрелковый корпус генерала И.Ф. </a:t>
            </a:r>
            <a:r>
              <a:rPr lang="ru-RU" dirty="0" err="1"/>
              <a:t>Федюнькина</a:t>
            </a:r>
            <a:r>
              <a:rPr lang="ru-RU" dirty="0"/>
              <a:t> получил приказ стремительно выйти к Западной Двине и захватить плацдарм в районе поселка Улла. Это было очень важно для успеха нашего наступления на Витебском направлении. Задержка войск 1-го Прибалтийского фронта перед Западной Двиной поставила бы в трудное положение войска 3-го Белорусского фронта, успешно наступавшего в сторону Минска.</a:t>
            </a:r>
            <a:endParaRPr lang="ru-RU" dirty="0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1069848" y="723662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/>
              <a:t>Воевал на Калининском, 1-м Прибалтийском фронтах. Отличился во время форсирования Западной Двины и освобождения Белорусской ССР.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2405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94786" y="457201"/>
            <a:ext cx="10058400" cy="6301046"/>
          </a:xfrm>
        </p:spPr>
        <p:txBody>
          <a:bodyPr>
            <a:normAutofit/>
          </a:bodyPr>
          <a:lstStyle/>
          <a:p>
            <a:r>
              <a:rPr lang="ru-RU" dirty="0"/>
              <a:t>Соединения корпуса 24 июня 1944 года начали прорыв. Головной в корпусе была 270-я </a:t>
            </a:r>
            <a:r>
              <a:rPr lang="ru-RU" dirty="0" err="1"/>
              <a:t>Девидоская</a:t>
            </a:r>
            <a:r>
              <a:rPr lang="ru-RU" dirty="0"/>
              <a:t> дивизия, в которой воевал Г.Е. </a:t>
            </a:r>
            <a:r>
              <a:rPr lang="ru-RU" dirty="0" err="1"/>
              <a:t>Бересенев</a:t>
            </a:r>
            <a:r>
              <a:rPr lang="ru-RU" dirty="0"/>
              <a:t>. Немало трудностей перенесли войны на пути к реке. Пришлось преодолевать сплошную полосу болот, отстала артиллерия. Населенных пунктов перед рекой было немного, но в каждом из них остались оставались группы фашистов, с которыми завязывались схватки</a:t>
            </a:r>
            <a:r>
              <a:rPr lang="ru-RU" dirty="0" smtClean="0"/>
              <a:t>. </a:t>
            </a:r>
            <a:r>
              <a:rPr lang="ru-RU" dirty="0"/>
              <a:t>И когда бойцы, измученные тяжелым переходом и боями, вышли к водной глади Западной Двины, их встретил сильный и организованный огонь гитлеровцев, успевших закрепиться на том берегу</a:t>
            </a:r>
            <a:r>
              <a:rPr lang="ru-RU" dirty="0" smtClean="0"/>
              <a:t>. </a:t>
            </a:r>
            <a:r>
              <a:rPr lang="ru-RU" dirty="0"/>
              <a:t>Группе бойцов, в составе которой был сибиряк </a:t>
            </a:r>
            <a:r>
              <a:rPr lang="ru-RU" dirty="0" err="1"/>
              <a:t>Бересенев</a:t>
            </a:r>
            <a:r>
              <a:rPr lang="ru-RU" dirty="0"/>
              <a:t>, предстояло первой переправиться через Западную Двину. Наступило утро 26 июня 1944 года</a:t>
            </a:r>
            <a:r>
              <a:rPr lang="ru-RU" dirty="0" smtClean="0"/>
              <a:t>. </a:t>
            </a:r>
            <a:r>
              <a:rPr lang="ru-RU" dirty="0"/>
              <a:t>Под шквальным огнем фашистов бойцы пробирались к реке и бросались в мутные волны. Обстановка усложнялась и тем, что переправлялись они с заболоченного, правого берега Западной Двины, а фашисты сидели на хорошо укрепленных, господствующих высотах, держа под огнем всю местность и реку. Прорыв в этом месте был выбран не случайно. В двух километрах от левого берега Западной Двины в районе поселка </a:t>
            </a:r>
            <a:r>
              <a:rPr lang="ru-RU" dirty="0" err="1"/>
              <a:t>Ула</a:t>
            </a:r>
            <a:r>
              <a:rPr lang="ru-RU" dirty="0"/>
              <a:t> располагался вражеский аэродром и нужно было чтобы фашисты поверили, что именно в этом месте будет происходить основное наступление. Отвлечь противника для того чтобы выше по течению  за следующую ночь по понтонам прошла танковая армия 3-его Белорусского фронта.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9927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53222" y="458861"/>
            <a:ext cx="10058400" cy="6041692"/>
          </a:xfrm>
        </p:spPr>
        <p:txBody>
          <a:bodyPr>
            <a:normAutofit/>
          </a:bodyPr>
          <a:lstStyle/>
          <a:p>
            <a:r>
              <a:rPr lang="ru-RU" dirty="0" err="1"/>
              <a:t>Береснев</a:t>
            </a:r>
            <a:r>
              <a:rPr lang="ru-RU" dirty="0"/>
              <a:t> был в первой группе. Впереди него плыли два бойца, в одной руке они держали автоматы, другой лихорадочно гребли. В воде Григорий чувствовал себя уверенно. Пригодился рыбацкий опыт, приобретенный на далеком Сахалине. Все ближе и ближе берег. Но впереди плывет уже один боец, второго не видно. А вот и первый, вскинув обе руки, исчез в волнах. Так случилось, что рядовой </a:t>
            </a:r>
            <a:r>
              <a:rPr lang="ru-RU" dirty="0" err="1"/>
              <a:t>Береснев</a:t>
            </a:r>
            <a:r>
              <a:rPr lang="ru-RU" dirty="0"/>
              <a:t> первым ступил на вражеский берег, залег и открыл огонь из автомата. К нему присоединились один за другим мокрые, взъерошенные воины. Когда их стало шесть, Григорий крикнул: “Вперед!- На врага</a:t>
            </a:r>
            <a:r>
              <a:rPr lang="ru-RU" dirty="0" smtClean="0"/>
              <a:t>!”. </a:t>
            </a:r>
            <a:r>
              <a:rPr lang="ru-RU" dirty="0"/>
              <a:t>Броском ворвались они в траншею и схватились в рукопашную с фашистами. Штыком и гранатой сибиряк уничтожил шесть гитлеровцев. Захватив первую траншею, группа </a:t>
            </a:r>
            <a:r>
              <a:rPr lang="ru-RU" dirty="0" err="1"/>
              <a:t>Береснева</a:t>
            </a:r>
            <a:r>
              <a:rPr lang="ru-RU" dirty="0"/>
              <a:t> завязала бой за вторую. Но в эту минуту пуля пронзила сибиряка. Он тяжело упал, а потом, собрав последние силы, поднялся и снова бился с фашистами, ведя вперед своих однополчан. Смертью храбрых погиб в этом бою Г.Е. </a:t>
            </a:r>
            <a:r>
              <a:rPr lang="ru-RU" dirty="0" err="1"/>
              <a:t>Береснев</a:t>
            </a:r>
            <a:r>
              <a:rPr lang="ru-RU" dirty="0"/>
              <a:t>. Похоронен в братской могиле в числе: Героя Советского Союза лейтенанта Митрофанова Николая Ивановича, Героя Советского Союза рядового Березина Ивана Николаевича и еще 54 советских воинов в поселке Улла Витебской </a:t>
            </a:r>
            <a:r>
              <a:rPr lang="ru-RU" dirty="0" smtClean="0"/>
              <a:t>области</a:t>
            </a:r>
            <a:r>
              <a:rPr lang="ru-RU" baseline="30000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133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8285" y="566928"/>
            <a:ext cx="10058400" cy="4050792"/>
          </a:xfrm>
        </p:spPr>
        <p:txBody>
          <a:bodyPr/>
          <a:lstStyle/>
          <a:p>
            <a:r>
              <a:rPr lang="ru-RU" dirty="0"/>
              <a:t>Указом Президиума Верховного Совета СССР от 24 марта 1945 года за «образцовое выполнение боевых заданий командования на фронте борьбы с немецко-фашистскими захватчиками и проявленные при этом мужество и героизм» красноармеец гвардии рядовой разведчик Григорий Ефимович </a:t>
            </a:r>
            <a:r>
              <a:rPr lang="ru-RU" dirty="0" err="1"/>
              <a:t>Береснев</a:t>
            </a:r>
            <a:r>
              <a:rPr lang="ru-RU" dirty="0"/>
              <a:t> посмертно был удостоен высшего звания Героя Советского Союза. 31 мая 1950 года жене </a:t>
            </a:r>
            <a:r>
              <a:rPr lang="ru-RU" dirty="0" err="1"/>
              <a:t>Береснева</a:t>
            </a:r>
            <a:r>
              <a:rPr lang="ru-RU" dirty="0"/>
              <a:t> Евгении Сергеевне и его дочери Нине Григорьевне была вручена Грамота о присвоении ему звания Героя.</a:t>
            </a:r>
            <a:endParaRPr lang="ru-RU" dirty="0"/>
          </a:p>
        </p:txBody>
      </p:sp>
      <p:pic>
        <p:nvPicPr>
          <p:cNvPr id="4098" name="Picture 2" descr="https://upload.wikimedia.org/wikipedia/commons/e/e5/%D0%9C%D0%B5%D0%BC%D0%BE%D1%80%D0%B8%D0%B0%D0%BB_%D1%81_%D0%B2%D0%B5%D1%87%D0%BD%D1%8B%D0%BC_%D0%BE%D0%B3%D0%BD%D0%B5%D0%BC_%D0%B2_%D0%B3._%D0%98%D1%80%D0%BA%D1%83%D1%82%D1%81%D0%BA%D0%BE%D0%B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285" y="2750166"/>
            <a:ext cx="4809490" cy="3239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1028285" y="5989927"/>
            <a:ext cx="5253921" cy="549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400" dirty="0"/>
              <a:t>Мемориал с вечным огнем в г. </a:t>
            </a:r>
            <a:r>
              <a:rPr lang="ru-RU" sz="1400" dirty="0" smtClean="0"/>
              <a:t>Иркутске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567939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4663" y="492114"/>
            <a:ext cx="10058400" cy="1685821"/>
          </a:xfrm>
        </p:spPr>
        <p:txBody>
          <a:bodyPr/>
          <a:lstStyle/>
          <a:p>
            <a:r>
              <a:rPr lang="ru-RU" dirty="0"/>
              <a:t>В г. </a:t>
            </a:r>
            <a:r>
              <a:rPr lang="ru-RU" dirty="0" err="1"/>
              <a:t>Слюдянка</a:t>
            </a:r>
            <a:r>
              <a:rPr lang="ru-RU" dirty="0"/>
              <a:t> Иркутской области имя Г.Е. </a:t>
            </a:r>
            <a:r>
              <a:rPr lang="ru-RU" dirty="0" err="1"/>
              <a:t>Береснева</a:t>
            </a:r>
            <a:r>
              <a:rPr lang="ru-RU" dirty="0"/>
              <a:t> носит микрорайон, где на одном из зданий установлена мемориальная доска. В честь Г.Е. </a:t>
            </a:r>
            <a:r>
              <a:rPr lang="ru-RU" dirty="0" err="1"/>
              <a:t>Бересенева</a:t>
            </a:r>
            <a:r>
              <a:rPr lang="ru-RU" dirty="0"/>
              <a:t> названа улица в г. Витебске Республики Беларусь. Имя Г.Е. </a:t>
            </a:r>
            <a:r>
              <a:rPr lang="ru-RU" dirty="0" err="1"/>
              <a:t>Береснева</a:t>
            </a:r>
            <a:r>
              <a:rPr lang="ru-RU" dirty="0"/>
              <a:t> есть на Мемориалах Славы с Вечным Огнем в городах Иркутске и Барнауле. В честь Г.Е. </a:t>
            </a:r>
            <a:r>
              <a:rPr lang="ru-RU" dirty="0" err="1"/>
              <a:t>Береснева</a:t>
            </a:r>
            <a:r>
              <a:rPr lang="ru-RU" dirty="0"/>
              <a:t> на здании локомотивного депо ст. </a:t>
            </a:r>
            <a:r>
              <a:rPr lang="ru-RU" dirty="0" err="1"/>
              <a:t>Слюдянка</a:t>
            </a:r>
            <a:r>
              <a:rPr lang="ru-RU" dirty="0"/>
              <a:t> установлена мемориальная доска.</a:t>
            </a:r>
            <a:endParaRPr lang="ru-RU" dirty="0"/>
          </a:p>
        </p:txBody>
      </p:sp>
      <p:pic>
        <p:nvPicPr>
          <p:cNvPr id="5124" name="Picture 4" descr="https://upload.wikimedia.org/wikipedia/commons/d/d9/%D0%9C%D0%B5%D0%BC%D0%BE%D1%80%D0%B8%D0%B0%D0%BB_%D0%B2_%D0%B3._%D0%A1%D0%BB%D1%8E%D0%B4%D1%8F%D0%BD%D0%BA%D0%B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145" y="2177935"/>
            <a:ext cx="4286250" cy="3190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1144663" y="5374457"/>
            <a:ext cx="2460567" cy="4943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400" dirty="0"/>
              <a:t>Мемориал в г. </a:t>
            </a:r>
            <a:r>
              <a:rPr lang="ru-RU" sz="1400" dirty="0" err="1"/>
              <a:t>Слюдянка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499189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4662" y="384048"/>
            <a:ext cx="10058400" cy="4050792"/>
          </a:xfrm>
        </p:spPr>
        <p:txBody>
          <a:bodyPr/>
          <a:lstStyle/>
          <a:p>
            <a:r>
              <a:rPr lang="ru-RU" dirty="0"/>
              <a:t>Над братской могилой в которой похоронен Г.Е. </a:t>
            </a:r>
            <a:r>
              <a:rPr lang="ru-RU" dirty="0" err="1"/>
              <a:t>Береснев</a:t>
            </a:r>
            <a:r>
              <a:rPr lang="ru-RU" dirty="0"/>
              <a:t>, в поселке Улла </a:t>
            </a:r>
            <a:r>
              <a:rPr lang="ru-RU" dirty="0" err="1"/>
              <a:t>Бешенковичского</a:t>
            </a:r>
            <a:r>
              <a:rPr lang="ru-RU" dirty="0"/>
              <a:t> района Витебской области Республики Беларусь, в 1965 году воздвигнут памятник. На левом берегу Западной Двины, где происходило форсирование 26 июля 1944 года, на месте вражеских окоп воздвигнут памятный монумент вечной памяти героям павшим в боях с немецко-фашистскими захватчиками за честь и свободу Родины в годы Великой Отечественной Войны.</a:t>
            </a:r>
            <a:endParaRPr lang="ru-RU" dirty="0"/>
          </a:p>
        </p:txBody>
      </p:sp>
      <p:pic>
        <p:nvPicPr>
          <p:cNvPr id="4" name="Picture 2" descr="https://upload.wikimedia.org/wikipedia/commons/thumb/f/f5/%D0%9C%D0%BE%D0%B3%D0%B8%D0%BB%D0%B0_%D0%B2_%D0%BF%D0%BE%D1%81%D0%B5%D0%BB%D0%BA%D0%B5_%D0%A3%D0%BB%D0%B0_%D0%92%D0%B8%D1%82%D0%B5%D0%B1%D1%81%D0%BA%D0%BE%D0%B9_%D0%BE%D0%B1%D0%BB%D0%B0%D1%81%D1%82%D0%B8.jpg/800px-%D0%9C%D0%BE%D0%B3%D0%B8%D0%BB%D0%B0_%D0%B2_%D0%BF%D0%BE%D1%81%D0%B5%D0%BB%D0%BA%D0%B5_%D0%A3%D0%BB%D0%B0_%D0%92%D0%B8%D1%82%D0%B5%D0%B1%D1%81%D0%BA%D0%BE%D0%B9_%D0%BE%D0%B1%D0%BB%D0%B0%D1%81%D1%82%D0%B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663" y="2177935"/>
            <a:ext cx="2460568" cy="3690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1144664" y="5868787"/>
            <a:ext cx="2460567" cy="4943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400" dirty="0"/>
              <a:t>Могила в поселке </a:t>
            </a:r>
            <a:r>
              <a:rPr lang="ru-RU" sz="1400" dirty="0" err="1"/>
              <a:t>Ула</a:t>
            </a:r>
            <a:r>
              <a:rPr lang="ru-RU" sz="1400" dirty="0"/>
              <a:t> Витебской области</a:t>
            </a:r>
            <a:endParaRPr lang="ru-RU" sz="1400" dirty="0"/>
          </a:p>
        </p:txBody>
      </p:sp>
      <p:pic>
        <p:nvPicPr>
          <p:cNvPr id="6146" name="Picture 2" descr="https://upload.wikimedia.org/wikipedia/commons/thumb/3/3c/%D0%9D%D0%B0_%D0%BC%D0%B5%D1%81%D1%82%D0%B5_%D1%84%D0%BE%D1%80%D0%BC%D0%B8%D1%80%D0%BE%D0%B2%D0%B0%D0%BD%D0%B8%D1%8F_%D0%97%D0%B0%D0%BF%D0%B0%D0%B4%D0%BD%D0%BE%D0%B9_%D0%B4%D0%B2%D0%B8%D0%BD%D1%8B.jpg/1280px-%D0%9D%D0%B0_%D0%BC%D0%B5%D1%81%D1%82%D0%B5_%D1%84%D0%BE%D1%80%D0%BC%D0%B8%D1%80%D0%BE%D0%B2%D0%B0%D0%BD%D0%B8%D1%8F_%D0%97%D0%B0%D0%BF%D0%B0%D0%B4%D0%BD%D0%BE%D0%B9_%D0%B4%D0%B2%D0%B8%D0%BD%D1%8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6234" y="2177935"/>
            <a:ext cx="4921136" cy="3690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5366235" y="5868787"/>
            <a:ext cx="2460567" cy="4943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400" dirty="0"/>
              <a:t>На месте формирования Западной </a:t>
            </a:r>
            <a:r>
              <a:rPr lang="ru-RU" sz="1400" dirty="0" err="1"/>
              <a:t>двины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661399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Дерево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TM03090434[[fn=Дерево]]</Template>
  <TotalTime>22</TotalTime>
  <Words>838</Words>
  <Application>Microsoft Office PowerPoint</Application>
  <PresentationFormat>Широкоэкранный</PresentationFormat>
  <Paragraphs>17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Cambria</vt:lpstr>
      <vt:lpstr>Rockwell</vt:lpstr>
      <vt:lpstr>Rockwell Condensed</vt:lpstr>
      <vt:lpstr>Wingdings</vt:lpstr>
      <vt:lpstr>Дерево</vt:lpstr>
      <vt:lpstr>БЕРЕСНЕВ ГРИГОРИЙ ЕФИМОВИЧ</vt:lpstr>
      <vt:lpstr>БИОГРАФИЯ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БЕРЕСНЕВ ГРИГОРИЙ ЕФИМОВИЧ</dc:title>
  <dc:creator>festawka</dc:creator>
  <cp:lastModifiedBy>festawka</cp:lastModifiedBy>
  <cp:revision>3</cp:revision>
  <dcterms:created xsi:type="dcterms:W3CDTF">2018-04-22T11:25:07Z</dcterms:created>
  <dcterms:modified xsi:type="dcterms:W3CDTF">2018-04-22T11:48:02Z</dcterms:modified>
</cp:coreProperties>
</file>