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733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2383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2381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94086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435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4900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883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2728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13854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13497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5536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50000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19326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2964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6329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13275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89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24315639-8A86-4B49-8B99-E8D67194B34D}" type="datetimeFigureOut">
              <a:rPr lang="ru-RU" smtClean="0"/>
              <a:t>03.05.2018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A571315F-07C5-4268-8110-3794E988C2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16568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Григорий </a:t>
            </a:r>
            <a:r>
              <a:rPr lang="ru-RU" dirty="0" err="1" smtClean="0"/>
              <a:t>Сафронович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Асеев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11143" y="5969726"/>
            <a:ext cx="5063070" cy="1042857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Выполнила :</a:t>
            </a:r>
            <a:r>
              <a:rPr lang="ru-RU" sz="2400" dirty="0" smtClean="0"/>
              <a:t>Бутакова Лада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84637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0823" y="1154111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/>
              <a:t>Григорий </a:t>
            </a:r>
            <a:r>
              <a:rPr lang="ru-RU" sz="2800" dirty="0" err="1" smtClean="0"/>
              <a:t>Сафронович</a:t>
            </a:r>
            <a:r>
              <a:rPr lang="ru-RU" sz="2800" dirty="0" smtClean="0"/>
              <a:t> Асеев </a:t>
            </a:r>
            <a:r>
              <a:rPr lang="ru-RU" sz="2800" dirty="0"/>
              <a:t>(5 мая 1920 — 16 октября 1944) — воздушный стрелок-радист 9-го гвардейского минно-торпедного авиационного полка 5-й минно-торпедной авиационной дивизии, Военно-воздушных сил Северного флота, гвардии старший сержант, Герой Советского Союза.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67896" y="833178"/>
            <a:ext cx="3588205" cy="5030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688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2960" y="600892"/>
            <a:ext cx="885661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Родился 5 мая 1920 года в селе Петропавловка, ныне Володарского района Кокчетавской области (Республика Казахстан), в семье крестьянина. Украинец.</a:t>
            </a:r>
          </a:p>
          <a:p>
            <a:endParaRPr lang="ru-RU" sz="2400" dirty="0"/>
          </a:p>
          <a:p>
            <a:r>
              <a:rPr lang="ru-RU" sz="2400" dirty="0"/>
              <a:t>В 1930 году с родителями переехал в Бурятию, в город Улан-Удэ. В 1939 году окончил железнодорожную среднюю школу № 65 и поступил в Иркутский политехнический институт. </a:t>
            </a:r>
            <a:r>
              <a:rPr lang="ru-RU" sz="2400" dirty="0" smtClean="0"/>
              <a:t>Однако был </a:t>
            </a:r>
            <a:r>
              <a:rPr lang="ru-RU" sz="2400" dirty="0"/>
              <a:t>призван в Красную армию и направлен на Дальний Восток. В 1940 году окончил Объединённую школу младших авиаспециалистов ВВС Тихоокеанского флота, получил специальность воздушного стрелка. Служил воздушным стрелком-радистом в 4-м минно-торпедном авиационном полку ВВС Тихоокеанского флота. Член ВКП(б) с 1944 года.</a:t>
            </a:r>
          </a:p>
        </p:txBody>
      </p:sp>
    </p:spTree>
    <p:extLst>
      <p:ext uri="{BB962C8B-B14F-4D97-AF65-F5344CB8AC3E}">
        <p14:creationId xmlns:p14="http://schemas.microsoft.com/office/powerpoint/2010/main" val="705060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154" y="537478"/>
            <a:ext cx="9366069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В боях Великой Отечественной войны с января 1942 года — в качестве воздушного стрелка-радиста 5-го и 24-го (с мая 1943 — 9-го гвардейского) минно-торпедного авиаполка ВВС Северного флота. Летал в экипажах старшего лейтенанта Казакова, лейтенанта Агафонова, а впоследствии как один из лучших стрелков-радистов — с командиром полка подполковником </a:t>
            </a:r>
            <a:r>
              <a:rPr lang="ru-RU" sz="2400" dirty="0" err="1"/>
              <a:t>Сыромятниковым</a:t>
            </a:r>
            <a:r>
              <a:rPr lang="ru-RU" sz="2400" dirty="0"/>
              <a:t>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1154" y="3215134"/>
            <a:ext cx="886532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Принимал участие в 81 боевом вылете, в 23 торпедных атаках, в потоплении 4 транспортов, 2 сторожевых кораблей, каботажного судна, 7 мотоботов противника, лично сбил вражеский истребитель. Особо отличился в ходе </a:t>
            </a:r>
            <a:r>
              <a:rPr lang="ru-RU" sz="2400" dirty="0" err="1"/>
              <a:t>Петсамо-Киркенесской</a:t>
            </a:r>
            <a:r>
              <a:rPr lang="ru-RU" sz="2400" dirty="0"/>
              <a:t> наступательной операции советских войск</a:t>
            </a:r>
          </a:p>
        </p:txBody>
      </p:sp>
    </p:spTree>
    <p:extLst>
      <p:ext uri="{BB962C8B-B14F-4D97-AF65-F5344CB8AC3E}">
        <p14:creationId xmlns:p14="http://schemas.microsoft.com/office/powerpoint/2010/main" val="405987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445" y="561704"/>
            <a:ext cx="8046721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/>
              <a:t>16 октября 1944 года на подходе к каравану вражеских судов в районе мыса </a:t>
            </a:r>
            <a:r>
              <a:rPr lang="ru-RU" sz="2400" dirty="0" err="1"/>
              <a:t>Хибергнесет</a:t>
            </a:r>
            <a:r>
              <a:rPr lang="ru-RU" sz="2400" dirty="0"/>
              <a:t> (Норвегия) самолёт-торпедоносец был подбит. Экипаж горящего самолёта в составе командира 9-го гвардейского минно-торпедного авиаполка гвардии подполковника Б. П. </a:t>
            </a:r>
            <a:r>
              <a:rPr lang="ru-RU" sz="2400" dirty="0" err="1"/>
              <a:t>Сыромятникова</a:t>
            </a:r>
            <a:r>
              <a:rPr lang="ru-RU" sz="2400" dirty="0"/>
              <a:t>, штурмана полка майора А. И. </a:t>
            </a:r>
            <a:r>
              <a:rPr lang="ru-RU" sz="2400" dirty="0" err="1"/>
              <a:t>Скнарёва</a:t>
            </a:r>
            <a:r>
              <a:rPr lang="ru-RU" sz="2400" dirty="0"/>
              <a:t> и стрелка-радиста старшего сержанта Г. С. Асеева сбросил торпеду и потопил транспорт врага, но сам погиб, до конца выполнив свой воинский </a:t>
            </a:r>
            <a:r>
              <a:rPr lang="ru-RU" sz="2400" dirty="0" smtClean="0"/>
              <a:t>долг.</a:t>
            </a:r>
            <a:endParaRPr lang="ru-RU" sz="2400" dirty="0"/>
          </a:p>
          <a:p>
            <a:endParaRPr lang="ru-RU" sz="2400" dirty="0"/>
          </a:p>
          <a:p>
            <a:r>
              <a:rPr lang="ru-RU" sz="2400" dirty="0"/>
              <a:t>Указом Президиума Верховного Совета СССР от 5 ноября 1944 года за мужество и героизм, проявленные в боях с немецко-фашистскими захватчиками, гвардии старшему сержанту Асееву Григорию </a:t>
            </a:r>
            <a:r>
              <a:rPr lang="ru-RU" sz="2400" dirty="0" err="1"/>
              <a:t>Сафроновичу</a:t>
            </a:r>
            <a:r>
              <a:rPr lang="ru-RU" sz="2400" dirty="0"/>
              <a:t> посмертно присвоено звание Героя Советского </a:t>
            </a:r>
            <a:r>
              <a:rPr lang="ru-RU" sz="2400" dirty="0" smtClean="0"/>
              <a:t>Союза.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54632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57497" y="1297802"/>
            <a:ext cx="6096000" cy="48936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/>
              <a:t>Медаль «Золотая Звезда» (5 ноября 1944 года</a:t>
            </a:r>
            <a:r>
              <a:rPr lang="ru-RU" sz="2400" dirty="0" smtClean="0"/>
              <a:t>)</a:t>
            </a:r>
            <a:endParaRPr lang="ru-RU" sz="2400" dirty="0"/>
          </a:p>
          <a:p>
            <a:endParaRPr lang="ru-RU" sz="2400" dirty="0" smtClean="0"/>
          </a:p>
          <a:p>
            <a:r>
              <a:rPr lang="ru-RU" sz="2400" dirty="0" smtClean="0"/>
              <a:t>Орден </a:t>
            </a:r>
            <a:r>
              <a:rPr lang="ru-RU" sz="2400" dirty="0"/>
              <a:t>Ленина (5 ноября 1944 года</a:t>
            </a:r>
            <a:r>
              <a:rPr lang="ru-RU" sz="2400" dirty="0" smtClean="0"/>
              <a:t>)</a:t>
            </a:r>
          </a:p>
          <a:p>
            <a:endParaRPr lang="ru-RU" sz="2400" dirty="0"/>
          </a:p>
          <a:p>
            <a:r>
              <a:rPr lang="ru-RU" sz="2400" dirty="0"/>
              <a:t>Орден Красного Знамени (29 октября 1943 года</a:t>
            </a:r>
            <a:r>
              <a:rPr lang="ru-RU" sz="2400" dirty="0" smtClean="0"/>
              <a:t>)</a:t>
            </a:r>
          </a:p>
          <a:p>
            <a:endParaRPr lang="ru-RU" sz="2400" dirty="0"/>
          </a:p>
          <a:p>
            <a:r>
              <a:rPr lang="ru-RU" sz="2400" dirty="0"/>
              <a:t>Орден Отечественной войны II степени (4 февраля 1943 года</a:t>
            </a:r>
            <a:r>
              <a:rPr lang="ru-RU" sz="2400" dirty="0" smtClean="0"/>
              <a:t>)</a:t>
            </a:r>
          </a:p>
          <a:p>
            <a:endParaRPr lang="ru-RU" sz="2400" dirty="0"/>
          </a:p>
          <a:p>
            <a:r>
              <a:rPr lang="ru-RU" sz="2400" dirty="0"/>
              <a:t>Орден Красной Звезды (22 апреля 1943 года)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219309" y="226814"/>
            <a:ext cx="18153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/>
              <a:t>Награды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3864" y="1119187"/>
            <a:ext cx="952500" cy="187642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83831" y="1116942"/>
            <a:ext cx="685800" cy="2857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2356" y="1481137"/>
            <a:ext cx="1428750" cy="151447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68939" y="1135468"/>
            <a:ext cx="685800" cy="28575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9840" y="1481137"/>
            <a:ext cx="1523999" cy="178593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8789" y="4030708"/>
            <a:ext cx="685800" cy="28575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13864" y="4437153"/>
            <a:ext cx="1755650" cy="182880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455729" y="4030708"/>
            <a:ext cx="685800" cy="2857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829944" y="4428074"/>
            <a:ext cx="1937370" cy="1846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059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ланец">
  <a:themeElements>
    <a:clrScheme name="Сланец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3EC26C"/>
      </a:accent1>
      <a:accent2>
        <a:srgbClr val="B3D463"/>
      </a:accent2>
      <a:accent3>
        <a:srgbClr val="3BBC9D"/>
      </a:accent3>
      <a:accent4>
        <a:srgbClr val="97AF75"/>
      </a:accent4>
      <a:accent5>
        <a:srgbClr val="6BA841"/>
      </a:accent5>
      <a:accent6>
        <a:srgbClr val="79AE90"/>
      </a:accent6>
      <a:hlink>
        <a:srgbClr val="85E4A6"/>
      </a:hlink>
      <a:folHlink>
        <a:srgbClr val="BDF3D0"/>
      </a:folHlink>
    </a:clrScheme>
    <a:fontScheme name="Сланец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ланец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43372978-11FE-4814-AC26-BC300187D8C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Грифель</Template>
  <TotalTime>37</TotalTime>
  <Words>400</Words>
  <Application>Microsoft Office PowerPoint</Application>
  <PresentationFormat>Широкоэкранный</PresentationFormat>
  <Paragraphs>21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0" baseType="lpstr">
      <vt:lpstr>Calisto MT</vt:lpstr>
      <vt:lpstr>Trebuchet MS</vt:lpstr>
      <vt:lpstr>Wingdings 2</vt:lpstr>
      <vt:lpstr>Сланец</vt:lpstr>
      <vt:lpstr>Григорий Сафронович Асеев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Григорий Сафронович Асеев</dc:title>
  <dc:creator>ASUS</dc:creator>
  <cp:lastModifiedBy>ASUS</cp:lastModifiedBy>
  <cp:revision>4</cp:revision>
  <dcterms:created xsi:type="dcterms:W3CDTF">2018-05-02T07:22:52Z</dcterms:created>
  <dcterms:modified xsi:type="dcterms:W3CDTF">2018-05-03T12:34:28Z</dcterms:modified>
</cp:coreProperties>
</file>