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3" r:id="rId4"/>
    <p:sldId id="259" r:id="rId5"/>
    <p:sldId id="258" r:id="rId6"/>
    <p:sldId id="260" r:id="rId7"/>
    <p:sldId id="257" r:id="rId8"/>
    <p:sldId id="261" r:id="rId9"/>
  </p:sldIdLst>
  <p:sldSz cx="9144000" cy="6858000" type="screen4x3"/>
  <p:notesSz cx="6858000" cy="96377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171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A5B8-8EF6-4CC1-B45A-BC6DFD7F15E7}" type="datetimeFigureOut">
              <a:rPr lang="ru-RU" smtClean="0"/>
              <a:t>07.03.2019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4D502-2088-4EF5-8D71-7CECC50749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93875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A5B8-8EF6-4CC1-B45A-BC6DFD7F15E7}" type="datetimeFigureOut">
              <a:rPr lang="ru-RU" smtClean="0"/>
              <a:t>07.03.2019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4D502-2088-4EF5-8D71-7CECC50749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92267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A5B8-8EF6-4CC1-B45A-BC6DFD7F15E7}" type="datetimeFigureOut">
              <a:rPr lang="ru-RU" smtClean="0"/>
              <a:t>07.03.2019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4D502-2088-4EF5-8D71-7CECC50749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10526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A5B8-8EF6-4CC1-B45A-BC6DFD7F15E7}" type="datetimeFigureOut">
              <a:rPr lang="ru-RU" smtClean="0"/>
              <a:t>07.03.2019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4D502-2088-4EF5-8D71-7CECC50749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11864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A5B8-8EF6-4CC1-B45A-BC6DFD7F15E7}" type="datetimeFigureOut">
              <a:rPr lang="ru-RU" smtClean="0"/>
              <a:t>07.03.2019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4D502-2088-4EF5-8D71-7CECC50749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63539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A5B8-8EF6-4CC1-B45A-BC6DFD7F15E7}" type="datetimeFigureOut">
              <a:rPr lang="ru-RU" smtClean="0"/>
              <a:t>07.03.2019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4D502-2088-4EF5-8D71-7CECC50749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74973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A5B8-8EF6-4CC1-B45A-BC6DFD7F15E7}" type="datetimeFigureOut">
              <a:rPr lang="ru-RU" smtClean="0"/>
              <a:t>07.03.2019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4D502-2088-4EF5-8D71-7CECC50749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5802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A5B8-8EF6-4CC1-B45A-BC6DFD7F15E7}" type="datetimeFigureOut">
              <a:rPr lang="ru-RU" smtClean="0"/>
              <a:t>07.03.2019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4D502-2088-4EF5-8D71-7CECC50749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30251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A5B8-8EF6-4CC1-B45A-BC6DFD7F15E7}" type="datetimeFigureOut">
              <a:rPr lang="ru-RU" smtClean="0"/>
              <a:t>07.03.2019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4D502-2088-4EF5-8D71-7CECC50749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5504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A5B8-8EF6-4CC1-B45A-BC6DFD7F15E7}" type="datetimeFigureOut">
              <a:rPr lang="ru-RU" smtClean="0"/>
              <a:t>07.03.2019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4D502-2088-4EF5-8D71-7CECC50749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19653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A5B8-8EF6-4CC1-B45A-BC6DFD7F15E7}" type="datetimeFigureOut">
              <a:rPr lang="ru-RU" smtClean="0"/>
              <a:t>07.03.2019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4D502-2088-4EF5-8D71-7CECC50749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52870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B0F0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0EA5B8-8EF6-4CC1-B45A-BC6DFD7F15E7}" type="datetimeFigureOut">
              <a:rPr lang="ru-RU" smtClean="0"/>
              <a:t>07.03.2019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54D502-2088-4EF5-8D71-7CECC50749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571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gif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1412776"/>
            <a:ext cx="7988424" cy="1470025"/>
          </a:xfrm>
        </p:spPr>
        <p:txBody>
          <a:bodyPr>
            <a:noAutofit/>
          </a:bodyPr>
          <a:lstStyle/>
          <a:p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Радиационная безопасность</a:t>
            </a:r>
            <a:endParaRPr lang="ru-RU" sz="5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971600" y="3212976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Шишмарёва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Виктория, ученица 11 А класса МАОУ ПСОШ № 1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115616" y="4437112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Научный руководитель Борисов А.И.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6290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/>
              <a:t>Гипотеза исследования:</a:t>
            </a:r>
            <a:r>
              <a:rPr lang="ru-RU" sz="4000" dirty="0"/>
              <a:t> </a:t>
            </a:r>
            <a:r>
              <a:rPr lang="ru-RU" sz="4000" dirty="0" smtClean="0"/>
              <a:t>существуют </a:t>
            </a:r>
            <a:r>
              <a:rPr lang="ru-RU" sz="4000" dirty="0"/>
              <a:t>ли проявления радиоактивности в нашем селе и опасны ли они для окружающих.</a:t>
            </a:r>
            <a:endParaRPr lang="ru-RU" sz="40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23610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3445" y="260648"/>
            <a:ext cx="11393266" cy="6408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1132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m6-tub-ru.yandex.net/i?id=151372205-47-72&amp;n=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2190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im2-tub-ru.yandex.net/i?id=136971930-60-72&amp;n=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86675"/>
            <a:ext cx="190500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atomic-energy.ru/files/images/2013/04/8mLgft%5B1%5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76672"/>
            <a:ext cx="288032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im3-tub-ru.yandex.net/i?id=37794485-04-72&amp;n=2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030549"/>
            <a:ext cx="2193032" cy="1644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://daily.com.ua/upload/Image/Tabloid10/1_________________________Other14____________________(2222)/222B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3405" y="2852936"/>
            <a:ext cx="4392488" cy="3378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nts.sci-lib.com/pictures/01/20/000389_n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861048"/>
            <a:ext cx="3967200" cy="2539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1195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60648"/>
            <a:ext cx="3110627" cy="4525963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789040"/>
            <a:ext cx="6096000" cy="29591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5544" y="548680"/>
            <a:ext cx="2211296" cy="289756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1337413"/>
            <a:ext cx="3665984" cy="2451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296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spec-teh.com/upload/iblock/948/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836712"/>
            <a:ext cx="4867300" cy="486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652120" y="1916832"/>
            <a:ext cx="302433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/>
              <a:t>Дозиметр </a:t>
            </a:r>
            <a:r>
              <a:rPr lang="en-US" sz="4400" dirty="0" smtClean="0"/>
              <a:t>RADEX</a:t>
            </a:r>
            <a:r>
              <a:rPr lang="ru-RU" sz="4400" dirty="0" smtClean="0"/>
              <a:t> РД1706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626094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3422933"/>
              </p:ext>
            </p:extLst>
          </p:nvPr>
        </p:nvGraphicFramePr>
        <p:xfrm>
          <a:off x="1403648" y="332656"/>
          <a:ext cx="6768751" cy="404243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32048"/>
                <a:gridCol w="2596722"/>
                <a:gridCol w="1835355"/>
                <a:gridCol w="1904626"/>
              </a:tblGrid>
              <a:tr h="40970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effectLst/>
                        </a:rPr>
                        <a:t>№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effectLst/>
                        </a:rPr>
                        <a:t>Место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Дата измерения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Результат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0970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ул. Трудовая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22.01.2014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0,19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0970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ул. Комсомольская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23.01.2014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0,21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5504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Аварийное здание детского сада № 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23.01.2014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0,24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0970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ПСОШ № 1 2 этаж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23.01.2014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0,23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0970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ПСОШ № 1 столовая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24.01.2014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0,19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0970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Местность «Шулюк»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25.01.2014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0,25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0970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Магазин «Светлана»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25.01.2014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0,21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0970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пер. Заводской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25.01.2014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0,28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0970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Кабинет № 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27.01.2014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effectLst/>
                        </a:rPr>
                        <a:t>0,26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39552" y="4653136"/>
            <a:ext cx="82089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0.10 - 0.20 </a:t>
            </a:r>
            <a:r>
              <a:rPr lang="ru-RU" dirty="0" err="1"/>
              <a:t>МкЗв</a:t>
            </a:r>
            <a:r>
              <a:rPr lang="ru-RU" dirty="0"/>
              <a:t>/час - Обычный радиационный фон, которому, например, подвергаются москвичи в повседневной жизни; </a:t>
            </a:r>
          </a:p>
          <a:p>
            <a:r>
              <a:rPr lang="ru-RU" dirty="0"/>
              <a:t>1.00 </a:t>
            </a:r>
            <a:r>
              <a:rPr lang="ru-RU" dirty="0" err="1"/>
              <a:t>МкЗв</a:t>
            </a:r>
            <a:r>
              <a:rPr lang="ru-RU" dirty="0"/>
              <a:t>/час - Облучение получаемое пассажирами самолета, совершающего перелет на высоте 11 км; </a:t>
            </a:r>
          </a:p>
          <a:p>
            <a:r>
              <a:rPr lang="ru-RU" dirty="0"/>
              <a:t>2.28 </a:t>
            </a:r>
            <a:r>
              <a:rPr lang="ru-RU" dirty="0" err="1"/>
              <a:t>МкЗв</a:t>
            </a:r>
            <a:r>
              <a:rPr lang="ru-RU" dirty="0"/>
              <a:t>/час - Средний допустимый уровень облучения для работников атомной промышленности; </a:t>
            </a:r>
          </a:p>
        </p:txBody>
      </p:sp>
    </p:spTree>
    <p:extLst>
      <p:ext uri="{BB962C8B-B14F-4D97-AF65-F5344CB8AC3E}">
        <p14:creationId xmlns:p14="http://schemas.microsoft.com/office/powerpoint/2010/main" val="3368218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420888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7514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155</Words>
  <Application>Microsoft Office PowerPoint</Application>
  <PresentationFormat>Экран (4:3)</PresentationFormat>
  <Paragraphs>49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Calibri</vt:lpstr>
      <vt:lpstr>Times New Roman</vt:lpstr>
      <vt:lpstr>Тема Office</vt:lpstr>
      <vt:lpstr>Радиационная безопасность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Радиационная безопасность</dc:title>
  <dc:creator>Admin</dc:creator>
  <cp:lastModifiedBy>Александр</cp:lastModifiedBy>
  <cp:revision>8</cp:revision>
  <cp:lastPrinted>2014-02-05T23:18:19Z</cp:lastPrinted>
  <dcterms:created xsi:type="dcterms:W3CDTF">2014-01-27T15:26:59Z</dcterms:created>
  <dcterms:modified xsi:type="dcterms:W3CDTF">2019-03-07T13:52:28Z</dcterms:modified>
</cp:coreProperties>
</file>