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9" r:id="rId2"/>
    <p:sldId id="261" r:id="rId3"/>
    <p:sldId id="256" r:id="rId4"/>
    <p:sldId id="262" r:id="rId5"/>
    <p:sldId id="257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2D31EB9-4053-4F77-83E8-9275BDC3163D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510AE22-67B7-4A73-8455-9E6310E0DAC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1772816"/>
            <a:ext cx="77048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Борисов Александр Иванович учитель ОБЖ и физической культуры МАОУ «Петропавловская СОШ № 1»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601483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628799"/>
            <a:ext cx="8064895" cy="4229999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dirty="0">
                <a:solidFill>
                  <a:schemeClr val="tx1"/>
                </a:solidFill>
              </a:rPr>
              <a:t>«Соприкосновение с природой есть самое последнее слово всякого прогресса, науки, рассудка, здравого смысла, вкуса и отличной манеры»</a:t>
            </a:r>
          </a:p>
          <a:p>
            <a:pPr marL="45720" indent="0" algn="ctr">
              <a:buNone/>
            </a:pPr>
            <a:endParaRPr lang="ru-RU" sz="2400" i="1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ru-RU" sz="2400" i="1" dirty="0" smtClean="0">
                <a:solidFill>
                  <a:schemeClr val="tx1"/>
                </a:solidFill>
              </a:rPr>
              <a:t>Федор Достоевский</a:t>
            </a:r>
          </a:p>
          <a:p>
            <a:pPr marL="45720" indent="0" algn="ctr">
              <a:buNone/>
            </a:pPr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9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azetairkutsk.ru/wp-content/uploads/2010/06/mus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5652120" cy="423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bftour.ru/images/import/news/1/62945a7ddd727b5594a0461f114a92e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96952"/>
            <a:ext cx="5524500" cy="376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08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c.pics.livejournal.com/afisha_rugrad/52208405/2092/2092_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8641"/>
            <a:ext cx="511299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e1.ru/news/images/270/527/270527/musor_v_les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465" y="2996952"/>
            <a:ext cx="5040560" cy="378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001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Сколько разлагается наш мусор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29980"/>
            <a:ext cx="41044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Пищевые отходы гниют – 1 месяц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Бумага офисная – 2 года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Фантики от конфет – 5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Коробка из под молока – 5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Носки - 5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Окурок – 10-12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Железная банка – 10-15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Обувь – 25-40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Разовая посуда – 50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Покрышка -50-80 лет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Автоаккумуляторы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-100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Фольга – 100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Электрическая батарейка – 110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Пластиковые бутылки – 450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Подгузники – 500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Алюминиевые банки – 500 лет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Целлофановый пакет – 200-1000 лет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Стекло – 1000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54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272</TotalTime>
  <Words>131</Words>
  <Application>Microsoft Office PowerPoint</Application>
  <PresentationFormat>Экран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ПСОШ1</dc:creator>
  <cp:lastModifiedBy>Admin</cp:lastModifiedBy>
  <cp:revision>14</cp:revision>
  <dcterms:created xsi:type="dcterms:W3CDTF">2014-03-13T07:30:46Z</dcterms:created>
  <dcterms:modified xsi:type="dcterms:W3CDTF">2014-03-13T16:13:38Z</dcterms:modified>
</cp:coreProperties>
</file>