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9861537-1B43-423A-B417-1BD7412BFE01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F5C0F63-FC40-4217-86E4-597E8AFF305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7.xml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NUL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5517232"/>
            <a:ext cx="6400800" cy="69986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Борисов Александр Иванович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89990" y="1000167"/>
            <a:ext cx="4764021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27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1367644" y="620185"/>
            <a:ext cx="6408712" cy="194471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 smtClean="0"/>
              <a:t>Предмет ОБЖ имеет свои особенности - он переводит все теоретические знания школьников в область практики. Это единственный интегрирующий предмет в современной школе, позволяющий построить проектную деятельность одновременно с учителем биологии, физики, химии, истории  и физической культуры.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131840" y="3284984"/>
            <a:ext cx="2880320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Основы</a:t>
            </a:r>
          </a:p>
          <a:p>
            <a:pPr algn="ctr"/>
            <a:r>
              <a:rPr lang="ru-RU" dirty="0" smtClean="0"/>
              <a:t>Безопасности</a:t>
            </a:r>
          </a:p>
          <a:p>
            <a:pPr algn="ctr"/>
            <a:r>
              <a:rPr lang="ru-RU" dirty="0" smtClean="0"/>
              <a:t>Жизнедеятельности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1520" y="4399702"/>
            <a:ext cx="2592288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Физическая культура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75856" y="5085184"/>
            <a:ext cx="2592288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История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372200" y="4365104"/>
            <a:ext cx="2592288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Физика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1520" y="2780928"/>
            <a:ext cx="2592288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Биология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372200" y="2780928"/>
            <a:ext cx="2592288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Химия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527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620688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Реализация программного курса ОБЖ в школе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1268760"/>
            <a:ext cx="2880320" cy="10081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Урочная деятельность</a:t>
            </a:r>
            <a:endParaRPr lang="ru-RU" dirty="0"/>
          </a:p>
        </p:txBody>
      </p:sp>
      <p:sp>
        <p:nvSpPr>
          <p:cNvPr id="6" name="Скругленный прямоугольник 5">
            <a:hlinkClick r:id="rId2" action="ppaction://hlinksldjump"/>
          </p:cNvPr>
          <p:cNvSpPr/>
          <p:nvPr/>
        </p:nvSpPr>
        <p:spPr>
          <a:xfrm>
            <a:off x="5868144" y="5168908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Всероссийское движение «Школа безопасности»</a:t>
            </a:r>
            <a:endParaRPr lang="ru-RU" dirty="0"/>
          </a:p>
        </p:txBody>
      </p:sp>
      <p:sp>
        <p:nvSpPr>
          <p:cNvPr id="7" name="Скругленный прямоугольник 6">
            <a:hlinkClick r:id="rId3" action="ppaction://hlinksldjump"/>
          </p:cNvPr>
          <p:cNvSpPr/>
          <p:nvPr/>
        </p:nvSpPr>
        <p:spPr>
          <a:xfrm>
            <a:off x="467544" y="2581672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Военно-полевые сборы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610741" y="3861047"/>
            <a:ext cx="2880320" cy="11521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Первоначальная постановка на воинский учёт</a:t>
            </a:r>
            <a:endParaRPr lang="ru-RU" dirty="0"/>
          </a:p>
        </p:txBody>
      </p:sp>
      <p:sp>
        <p:nvSpPr>
          <p:cNvPr id="9" name="Скругленный прямоугольник 8">
            <a:hlinkClick r:id="rId4" action="ppaction://hlinksldjump"/>
          </p:cNvPr>
          <p:cNvSpPr/>
          <p:nvPr/>
        </p:nvSpPr>
        <p:spPr>
          <a:xfrm>
            <a:off x="4633346" y="3876249"/>
            <a:ext cx="2880320" cy="11464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Спортивные мероприятия в рамках школы, района, республики</a:t>
            </a:r>
            <a:endParaRPr lang="ru-RU" dirty="0"/>
          </a:p>
        </p:txBody>
      </p:sp>
      <p:sp>
        <p:nvSpPr>
          <p:cNvPr id="10" name="Скругленный прямоугольник 9">
            <a:hlinkClick r:id="rId5" action="ppaction://hlinksldjump"/>
          </p:cNvPr>
          <p:cNvSpPr/>
          <p:nvPr/>
        </p:nvSpPr>
        <p:spPr>
          <a:xfrm>
            <a:off x="5834073" y="2581672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Туристский клуб «Искатель»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364088" y="1268760"/>
            <a:ext cx="2880320" cy="10081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Внеурочная деятельность</a:t>
            </a:r>
            <a:endParaRPr lang="ru-RU" dirty="0"/>
          </a:p>
        </p:txBody>
      </p:sp>
      <p:sp>
        <p:nvSpPr>
          <p:cNvPr id="12" name="Скругленный прямоугольник 11">
            <a:hlinkClick r:id="rId6" action="ppaction://hlinksldjump"/>
          </p:cNvPr>
          <p:cNvSpPr/>
          <p:nvPr/>
        </p:nvSpPr>
        <p:spPr>
          <a:xfrm>
            <a:off x="467544" y="5157192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Практические занятия по разделам программы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673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03848" y="476672"/>
            <a:ext cx="2880320" cy="10081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Первоначальная постановка на воинский учёт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64281" y="2564904"/>
            <a:ext cx="2880320" cy="17281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Теоретические основы.</a:t>
            </a:r>
          </a:p>
          <a:p>
            <a:pPr algn="ctr"/>
            <a:r>
              <a:rPr lang="ru-RU" dirty="0" smtClean="0"/>
              <a:t>Законодательство РФ о воинской обязанности и прохождении военной службы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60032" y="2348880"/>
            <a:ext cx="3456384" cy="28803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Постановка в военном комиссариате </a:t>
            </a:r>
            <a:r>
              <a:rPr lang="ru-RU" dirty="0" err="1" smtClean="0"/>
              <a:t>Джидинского</a:t>
            </a:r>
            <a:r>
              <a:rPr lang="ru-RU" dirty="0" smtClean="0"/>
              <a:t> района  на первоначальный воинский учёт, прохождение врачебной комиссии, </a:t>
            </a:r>
            <a:r>
              <a:rPr lang="ru-RU" dirty="0" err="1" smtClean="0"/>
              <a:t>профориентационный</a:t>
            </a:r>
            <a:r>
              <a:rPr lang="ru-RU" dirty="0" smtClean="0"/>
              <a:t> отбор.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nextslide" highlightClick="1"/>
            <a:hlinkHover r:id="rId2" action="ppaction://hlinksldjump"/>
          </p:cNvPr>
          <p:cNvSpPr/>
          <p:nvPr/>
        </p:nvSpPr>
        <p:spPr>
          <a:xfrm>
            <a:off x="683568" y="5949280"/>
            <a:ext cx="576064" cy="576064"/>
          </a:xfrm>
          <a:prstGeom prst="actionButtonBackPreviou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50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131840" y="692696"/>
            <a:ext cx="2880320" cy="10081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Военно-полевые сборы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15616" y="2829597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Жизнь и быт военнослужащих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292080" y="2420888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Строевая подготовка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92080" y="3861048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Огневая подготовка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15616" y="4378354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Физическая подготовка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292080" y="5301208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Тактическая подготовка</a:t>
            </a:r>
            <a:endParaRPr lang="ru-RU" dirty="0"/>
          </a:p>
        </p:txBody>
      </p:sp>
      <p:sp>
        <p:nvSpPr>
          <p:cNvPr id="10" name="Управляющая кнопка: назад 9">
            <a:hlinkClick r:id="" action="ppaction://noaction" highlightClick="1"/>
            <a:hlinkHover r:id="rId2" action="ppaction://hlinksldjump"/>
          </p:cNvPr>
          <p:cNvSpPr/>
          <p:nvPr/>
        </p:nvSpPr>
        <p:spPr>
          <a:xfrm>
            <a:off x="683568" y="5949280"/>
            <a:ext cx="576064" cy="576064"/>
          </a:xfrm>
          <a:prstGeom prst="actionButtonBackPreviou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19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5245830" y="5435218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Тактическая и физическая подготовка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011950" y="4617830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Огневая подготовка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643348" y="3885516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Строевая подготовка</a:t>
            </a:r>
            <a:endParaRPr lang="ru-RU" dirty="0"/>
          </a:p>
        </p:txBody>
      </p:sp>
      <p:sp>
        <p:nvSpPr>
          <p:cNvPr id="4" name="Управляющая кнопка: назад 3">
            <a:hlinkClick r:id="" action="ppaction://noaction" highlightClick="1"/>
            <a:hlinkHover r:id="rId2" action="ppaction://hlinksldjump"/>
          </p:cNvPr>
          <p:cNvSpPr/>
          <p:nvPr/>
        </p:nvSpPr>
        <p:spPr>
          <a:xfrm>
            <a:off x="683568" y="5949280"/>
            <a:ext cx="576064" cy="576064"/>
          </a:xfrm>
          <a:prstGeom prst="actionButtonBackPreviou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31840" y="476672"/>
            <a:ext cx="2880320" cy="10081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Практические занятия по разделам программы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87975" y="1916832"/>
            <a:ext cx="3047567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Оказание ПМП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23979" y="5385828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Использование </a:t>
            </a:r>
            <a:r>
              <a:rPr lang="ru-RU" dirty="0"/>
              <a:t>средств защиты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30651" y="3183278"/>
            <a:ext cx="3047567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Использование специального снаряжения при ЧС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38670" y="1916832"/>
            <a:ext cx="298748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Практические навыки выживания в природных условиях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30650" y="4431578"/>
            <a:ext cx="3047567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Действия при ЧС природного и техногенного характера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138670" y="3153202"/>
            <a:ext cx="298748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Основы военной службы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060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зад 3">
            <a:hlinkClick r:id="" action="ppaction://noaction" highlightClick="1"/>
            <a:hlinkHover r:id="rId2" action="ppaction://hlinksldjump"/>
          </p:cNvPr>
          <p:cNvSpPr/>
          <p:nvPr/>
        </p:nvSpPr>
        <p:spPr>
          <a:xfrm>
            <a:off x="683568" y="5949280"/>
            <a:ext cx="576064" cy="576064"/>
          </a:xfrm>
          <a:prstGeom prst="actionButtonBackPreviou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31840" y="657424"/>
            <a:ext cx="2880320" cy="10081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Турклуб</a:t>
            </a:r>
            <a:r>
              <a:rPr lang="ru-RU" dirty="0" smtClean="0"/>
              <a:t> «Искатель»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903842" y="4676218"/>
            <a:ext cx="2880320" cy="14170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Участие и организация спортивных мероприятий, праздников и т.п.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131840" y="3356992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Совершение </a:t>
            </a:r>
            <a:r>
              <a:rPr lang="ru-RU" dirty="0" err="1" smtClean="0"/>
              <a:t>категорийных</a:t>
            </a:r>
            <a:r>
              <a:rPr lang="ru-RU" dirty="0" smtClean="0"/>
              <a:t> и степенных походов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78063" y="2132856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Успешная социализация ребенка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921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зад 3">
            <a:hlinkClick r:id="" action="ppaction://noaction" highlightClick="1"/>
            <a:hlinkHover r:id="rId2" action="ppaction://hlinksldjump"/>
          </p:cNvPr>
          <p:cNvSpPr/>
          <p:nvPr/>
        </p:nvSpPr>
        <p:spPr>
          <a:xfrm>
            <a:off x="683568" y="5949280"/>
            <a:ext cx="576064" cy="576064"/>
          </a:xfrm>
          <a:prstGeom prst="actionButtonBackPreviou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31840" y="463817"/>
            <a:ext cx="2880320" cy="10081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Спортивные мероприятия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1581696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Школьного масштаба</a:t>
            </a:r>
          </a:p>
          <a:p>
            <a:pPr algn="ctr"/>
            <a:r>
              <a:rPr lang="ru-RU" dirty="0" smtClean="0"/>
              <a:t>«Школьный экстрим»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1520" y="3260078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Школьного масштаба</a:t>
            </a:r>
          </a:p>
          <a:p>
            <a:pPr algn="ctr"/>
            <a:r>
              <a:rPr lang="ru-RU" dirty="0" smtClean="0"/>
              <a:t>«Ориентирование»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1520" y="2420887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Школьного масштаба</a:t>
            </a:r>
          </a:p>
          <a:p>
            <a:pPr algn="ctr"/>
            <a:r>
              <a:rPr lang="ru-RU" dirty="0" smtClean="0"/>
              <a:t>«ТПТ»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1520" y="4101977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Школьного масштаба</a:t>
            </a:r>
          </a:p>
          <a:p>
            <a:pPr algn="ctr"/>
            <a:r>
              <a:rPr lang="ru-RU" dirty="0" smtClean="0"/>
              <a:t>«А ну-ка, парни!»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03848" y="1584997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Районного масштаба</a:t>
            </a:r>
          </a:p>
          <a:p>
            <a:pPr algn="ctr"/>
            <a:r>
              <a:rPr lang="ru-RU" dirty="0" smtClean="0"/>
              <a:t>«Ориентирование»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03848" y="2708920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Районного масштаба «ТПТ»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03848" y="3789040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Районного масштаба «Слёт юных туристов»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03848" y="4890934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Районного масштаба «Соревнования среди допризывной молодежи»</a:t>
            </a:r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156176" y="1569824"/>
            <a:ext cx="2880320" cy="18591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Республиканского масштаба «</a:t>
            </a:r>
            <a:r>
              <a:rPr lang="ru-RU" dirty="0" err="1" smtClean="0"/>
              <a:t>Турслёт</a:t>
            </a:r>
            <a:r>
              <a:rPr lang="ru-RU" dirty="0" smtClean="0"/>
              <a:t>», «Школа безопасности», «С рюкзаком по родному краю», «Салют, граница»</a:t>
            </a: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156176" y="3573016"/>
            <a:ext cx="2880320" cy="2304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Российского масштаба «Всероссийский </a:t>
            </a:r>
            <a:r>
              <a:rPr lang="ru-RU" dirty="0" err="1" smtClean="0"/>
              <a:t>турслёт</a:t>
            </a:r>
            <a:r>
              <a:rPr lang="ru-RU" dirty="0" smtClean="0"/>
              <a:t>», «Палаточный лагерь СФО «Юный спасатель», </a:t>
            </a:r>
            <a:r>
              <a:rPr lang="ru-RU" dirty="0" smtClean="0"/>
              <a:t>«</a:t>
            </a:r>
            <a:r>
              <a:rPr lang="ru-RU" dirty="0" smtClean="0"/>
              <a:t>Школа безопасности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51520" y="4911016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Школьного масштаба</a:t>
            </a:r>
          </a:p>
          <a:p>
            <a:pPr algn="ctr"/>
            <a:r>
              <a:rPr lang="ru-RU" dirty="0" smtClean="0"/>
              <a:t>«Пулевая стрельба»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219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зад 3">
            <a:hlinkClick r:id="" action="ppaction://noaction" highlightClick="1"/>
            <a:hlinkHover r:id="rId2" action="ppaction://hlinksldjump"/>
          </p:cNvPr>
          <p:cNvSpPr/>
          <p:nvPr/>
        </p:nvSpPr>
        <p:spPr>
          <a:xfrm>
            <a:off x="683568" y="5949280"/>
            <a:ext cx="576064" cy="576064"/>
          </a:xfrm>
          <a:prstGeom prst="actionButtonBackPreviou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31840" y="548680"/>
            <a:ext cx="2880320" cy="10081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Всероссийское движение «Школа безопасности»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1587" y="2060848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Создание профильного класса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125556" y="3284984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Участие в республиканском движении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796136" y="4653136"/>
            <a:ext cx="288032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«Юный спасатель»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639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018"/>
            <a:ext cx="9144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42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315</Words>
  <Application>Microsoft Office PowerPoint</Application>
  <PresentationFormat>Экран (4:3)</PresentationFormat>
  <Paragraphs>65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Candara</vt:lpstr>
      <vt:lpstr>Symbol</vt:lpstr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Александр</cp:lastModifiedBy>
  <cp:revision>2</cp:revision>
  <dcterms:modified xsi:type="dcterms:W3CDTF">2019-03-07T13:35:45Z</dcterms:modified>
</cp:coreProperties>
</file>