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15927701-E582-44C2-8EE3-E160A44465B8}" type="datetimeFigureOut">
              <a:rPr lang="ru-RU" smtClean="0"/>
              <a:t>16.02.2019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6736ED5D-70CD-4581-9FAA-B61EF22FFA5D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081019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27701-E582-44C2-8EE3-E160A44465B8}" type="datetimeFigureOut">
              <a:rPr lang="ru-RU" smtClean="0"/>
              <a:t>16.02.2019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6ED5D-70CD-4581-9FAA-B61EF22FFA5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1668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27701-E582-44C2-8EE3-E160A44465B8}" type="datetimeFigureOut">
              <a:rPr lang="ru-RU" smtClean="0"/>
              <a:t>16.02.2019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6ED5D-70CD-4581-9FAA-B61EF22FFA5D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36875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27701-E582-44C2-8EE3-E160A44465B8}" type="datetimeFigureOut">
              <a:rPr lang="ru-RU" smtClean="0"/>
              <a:t>16.02.2019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6ED5D-70CD-4581-9FAA-B61EF22FFA5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09049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27701-E582-44C2-8EE3-E160A44465B8}" type="datetimeFigureOut">
              <a:rPr lang="ru-RU" smtClean="0"/>
              <a:t>16.02.2019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6ED5D-70CD-4581-9FAA-B61EF22FFA5D}" type="slidenum">
              <a:rPr lang="ru-RU" smtClean="0"/>
              <a:t>‹#›</a:t>
            </a:fld>
            <a:endParaRPr lang="ru-RU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411822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27701-E582-44C2-8EE3-E160A44465B8}" type="datetimeFigureOut">
              <a:rPr lang="ru-RU" smtClean="0"/>
              <a:t>16.02.2019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6ED5D-70CD-4581-9FAA-B61EF22FFA5D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804762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27701-E582-44C2-8EE3-E160A44465B8}" type="datetimeFigureOut">
              <a:rPr lang="ru-RU" smtClean="0"/>
              <a:t>16.02.2019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6ED5D-70CD-4581-9FAA-B61EF22FFA5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82502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27701-E582-44C2-8EE3-E160A44465B8}" type="datetimeFigureOut">
              <a:rPr lang="ru-RU" smtClean="0"/>
              <a:t>16.02.2019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6ED5D-70CD-4581-9FAA-B61EF22FFA5D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76637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27701-E582-44C2-8EE3-E160A44465B8}" type="datetimeFigureOut">
              <a:rPr lang="ru-RU" smtClean="0"/>
              <a:t>16.02.2019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6ED5D-70CD-4581-9FAA-B61EF22FFA5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04395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27701-E582-44C2-8EE3-E160A44465B8}" type="datetimeFigureOut">
              <a:rPr lang="ru-RU" smtClean="0"/>
              <a:t>16.02.2019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6ED5D-70CD-4581-9FAA-B61EF22FFA5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61409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27701-E582-44C2-8EE3-E160A44465B8}" type="datetimeFigureOut">
              <a:rPr lang="ru-RU" smtClean="0"/>
              <a:t>16.02.2019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6ED5D-70CD-4581-9FAA-B61EF22FFA5D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637635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27701-E582-44C2-8EE3-E160A44465B8}" type="datetimeFigureOut">
              <a:rPr lang="ru-RU" smtClean="0"/>
              <a:t>16.02.2019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6ED5D-70CD-4581-9FAA-B61EF22FFA5D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9750295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27701-E582-44C2-8EE3-E160A44465B8}" type="datetimeFigureOut">
              <a:rPr lang="ru-RU" smtClean="0"/>
              <a:t>16.02.2019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6ED5D-70CD-4581-9FAA-B61EF22FFA5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800636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27701-E582-44C2-8EE3-E160A44465B8}" type="datetimeFigureOut">
              <a:rPr lang="ru-RU" smtClean="0"/>
              <a:t>16.02.2019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6ED5D-70CD-4581-9FAA-B61EF22FFA5D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1362570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27701-E582-44C2-8EE3-E160A44465B8}" type="datetimeFigureOut">
              <a:rPr lang="ru-RU" smtClean="0"/>
              <a:t>16.02.2019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6ED5D-70CD-4581-9FAA-B61EF22FFA5D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7627891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27701-E582-44C2-8EE3-E160A44465B8}" type="datetimeFigureOut">
              <a:rPr lang="ru-RU" smtClean="0"/>
              <a:t>16.02.2019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6ED5D-70CD-4581-9FAA-B61EF22FFA5D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288521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27701-E582-44C2-8EE3-E160A44465B8}" type="datetimeFigureOut">
              <a:rPr lang="ru-RU" smtClean="0"/>
              <a:t>16.02.2019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6ED5D-70CD-4581-9FAA-B61EF22FFA5D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054407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15927701-E582-44C2-8EE3-E160A44465B8}" type="datetimeFigureOut">
              <a:rPr lang="ru-RU" smtClean="0"/>
              <a:t>16.02.2019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6736ED5D-70CD-4581-9FAA-B61EF22FFA5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35612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Документ-камера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Своими руками 1.0</a:t>
            </a:r>
          </a:p>
          <a:p>
            <a:r>
              <a:rPr lang="ru-RU" dirty="0" smtClean="0"/>
              <a:t>Борисов А.И.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34710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9671" y="870331"/>
            <a:ext cx="4423833" cy="3317875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4789" y="2529268"/>
            <a:ext cx="4593465" cy="344509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738648" y="4662152"/>
            <a:ext cx="33613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Web-</a:t>
            </a:r>
            <a:r>
              <a:rPr lang="ru-RU" dirty="0" smtClean="0"/>
              <a:t>камера, штатив и основание штатива своими руками.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62977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9063" y="793057"/>
            <a:ext cx="4731883" cy="3548913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3121" y="2215166"/>
            <a:ext cx="4541949" cy="340646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79549" y="4507606"/>
            <a:ext cx="506139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Основание штатива заполнено остатками свинцовых пуль из </a:t>
            </a:r>
            <a:r>
              <a:rPr lang="ru-RU" dirty="0" err="1" smtClean="0"/>
              <a:t>пулеуловителя</a:t>
            </a:r>
            <a:r>
              <a:rPr lang="ru-RU" dirty="0" smtClean="0"/>
              <a:t>. Стоит основательно, сдвинуть трудно. На дне приклеена ткань для плотности прилегания и чтоб не оставляла царапин на поверхности стола.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2726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610" y="896089"/>
            <a:ext cx="4423833" cy="3317875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8878" y="2202286"/>
            <a:ext cx="4902558" cy="367691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519707" y="4430332"/>
            <a:ext cx="372199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Штатив из толстой медной проволоки, помещенной в силиконовую трубку. Крепление для камеры из кусочка латуни (ее проще припаять к медной проволоке). Гнется в любую сторону.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71418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2398" y="741540"/>
            <a:ext cx="4423833" cy="3317875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1909" y="2400478"/>
            <a:ext cx="4516192" cy="338714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493949" y="4301544"/>
            <a:ext cx="37219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На столе три компаса. Хороший ракурс для обзора всей аудиторией.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7018986" y="1365161"/>
            <a:ext cx="34257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Так выглядит на экране.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66200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426" y="728662"/>
            <a:ext cx="7062960" cy="5297220"/>
          </a:xfrm>
        </p:spPr>
      </p:pic>
      <p:sp>
        <p:nvSpPr>
          <p:cNvPr id="5" name="TextBox 4"/>
          <p:cNvSpPr txBox="1"/>
          <p:nvPr/>
        </p:nvSpPr>
        <p:spPr>
          <a:xfrm>
            <a:off x="8706118" y="2009104"/>
            <a:ext cx="218940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Вид с проектора. Смотреть на живую картинку интересней, чем толпиться кругом. Хорошо если на парте у каждого будет по компасу.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01721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4821" y="805936"/>
            <a:ext cx="4693247" cy="3519936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6714" y="2266683"/>
            <a:ext cx="4772904" cy="357967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648496" y="4700789"/>
            <a:ext cx="349017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Подписи и разные метки можно делать сразу-же на месте с помощью клавиатуры и мыши.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98320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457" y="638511"/>
            <a:ext cx="4866872" cy="3650154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4789" y="2463588"/>
            <a:ext cx="4250028" cy="318752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674254" y="4546242"/>
            <a:ext cx="37863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При этом можно демонстрировать работу частей компаса руками не убирая меток.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39301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3762" y="780179"/>
            <a:ext cx="4423833" cy="3317875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1301" y="2015543"/>
            <a:ext cx="5108619" cy="383146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46975" y="4314423"/>
            <a:ext cx="483061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Возможна видео и фото фиксация процесса показа с сохранением в памяти компьютера. Можно сделать анимированный показ. Как душа пожелает. Программа для документ-камеры бесплатная. Ссылка у меня на сайте. Пользуйтесь!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30966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Натуральные материалы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26</TotalTime>
  <Words>181</Words>
  <Application>Microsoft Office PowerPoint</Application>
  <PresentationFormat>Широкоэкранный</PresentationFormat>
  <Paragraphs>12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2" baseType="lpstr">
      <vt:lpstr>Arial</vt:lpstr>
      <vt:lpstr>Garamond</vt:lpstr>
      <vt:lpstr>Натуральные материалы</vt:lpstr>
      <vt:lpstr>Документ-камера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Документ-камера</dc:title>
  <dc:creator>Александр</dc:creator>
  <cp:lastModifiedBy>Александр</cp:lastModifiedBy>
  <cp:revision>3</cp:revision>
  <dcterms:created xsi:type="dcterms:W3CDTF">2019-02-16T04:18:16Z</dcterms:created>
  <dcterms:modified xsi:type="dcterms:W3CDTF">2019-02-16T04:44:40Z</dcterms:modified>
</cp:coreProperties>
</file>