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58" r:id="rId4"/>
    <p:sldId id="260" r:id="rId5"/>
    <p:sldId id="261" r:id="rId6"/>
    <p:sldId id="259" r:id="rId7"/>
    <p:sldId id="262" r:id="rId8"/>
    <p:sldId id="263" r:id="rId9"/>
    <p:sldId id="264" r:id="rId10"/>
    <p:sldId id="265" r:id="rId11"/>
    <p:sldId id="273" r:id="rId12"/>
    <p:sldId id="275" r:id="rId13"/>
    <p:sldId id="277" r:id="rId14"/>
    <p:sldId id="278" r:id="rId15"/>
    <p:sldId id="276" r:id="rId16"/>
    <p:sldId id="272" r:id="rId17"/>
    <p:sldId id="267" r:id="rId18"/>
    <p:sldId id="266" r:id="rId19"/>
    <p:sldId id="281" r:id="rId20"/>
    <p:sldId id="282" r:id="rId21"/>
    <p:sldId id="280" r:id="rId22"/>
    <p:sldId id="269" r:id="rId23"/>
    <p:sldId id="284" r:id="rId24"/>
    <p:sldId id="270" r:id="rId25"/>
    <p:sldId id="279" r:id="rId26"/>
    <p:sldId id="271" r:id="rId27"/>
    <p:sldId id="283" r:id="rId2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11" d="100"/>
          <a:sy n="111" d="100"/>
        </p:scale>
        <p:origin x="-1614" y="-28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5CD792-A88E-4CCE-BBC6-0F2B9494FB24}" type="datetimeFigureOut">
              <a:rPr lang="ru-RU" smtClean="0"/>
              <a:t>12.03.2014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862B92-A7D4-499E-A726-57C73A3FC958}" type="slidenum">
              <a:rPr lang="ru-RU" smtClean="0"/>
              <a:t>‹#›</a:t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5CD792-A88E-4CCE-BBC6-0F2B9494FB24}" type="datetimeFigureOut">
              <a:rPr lang="ru-RU" smtClean="0"/>
              <a:t>12.03.2014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862B92-A7D4-499E-A726-57C73A3FC958}" type="slidenum">
              <a:rPr lang="ru-RU" smtClean="0"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5CD792-A88E-4CCE-BBC6-0F2B9494FB24}" type="datetimeFigureOut">
              <a:rPr lang="ru-RU" smtClean="0"/>
              <a:t>12.03.2014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862B92-A7D4-499E-A726-57C73A3FC958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5CD792-A88E-4CCE-BBC6-0F2B9494FB24}" type="datetimeFigureOut">
              <a:rPr lang="ru-RU" smtClean="0"/>
              <a:t>12.03.2014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862B92-A7D4-499E-A726-57C73A3FC958}" type="slidenum">
              <a:rPr lang="ru-RU" smtClean="0"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5CD792-A88E-4CCE-BBC6-0F2B9494FB24}" type="datetimeFigureOut">
              <a:rPr lang="ru-RU" smtClean="0"/>
              <a:t>12.03.2014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862B92-A7D4-499E-A726-57C73A3FC958}" type="slidenum">
              <a:rPr lang="ru-RU" smtClean="0"/>
              <a:t>‹#›</a:t>
            </a:fld>
            <a:endParaRPr lang="ru-RU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5CD792-A88E-4CCE-BBC6-0F2B9494FB24}" type="datetimeFigureOut">
              <a:rPr lang="ru-RU" smtClean="0"/>
              <a:t>12.03.2014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862B92-A7D4-499E-A726-57C73A3FC958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5CD792-A88E-4CCE-BBC6-0F2B9494FB24}" type="datetimeFigureOut">
              <a:rPr lang="ru-RU" smtClean="0"/>
              <a:t>12.03.2014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862B92-A7D4-499E-A726-57C73A3FC958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5CD792-A88E-4CCE-BBC6-0F2B9494FB24}" type="datetimeFigureOut">
              <a:rPr lang="ru-RU" smtClean="0"/>
              <a:t>12.03.2014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862B92-A7D4-499E-A726-57C73A3FC958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5CD792-A88E-4CCE-BBC6-0F2B9494FB24}" type="datetimeFigureOut">
              <a:rPr lang="ru-RU" smtClean="0"/>
              <a:t>12.03.2014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862B92-A7D4-499E-A726-57C73A3FC958}" type="slidenum">
              <a:rPr lang="ru-RU" smtClean="0"/>
              <a:t>‹#›</a:t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5CD792-A88E-4CCE-BBC6-0F2B9494FB24}" type="datetimeFigureOut">
              <a:rPr lang="ru-RU" smtClean="0"/>
              <a:t>12.03.2014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862B92-A7D4-499E-A726-57C73A3FC958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5CD792-A88E-4CCE-BBC6-0F2B9494FB24}" type="datetimeFigureOut">
              <a:rPr lang="ru-RU" smtClean="0"/>
              <a:t>12.03.2014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862B92-A7D4-499E-A726-57C73A3FC958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0A5CD792-A88E-4CCE-BBC6-0F2B9494FB24}" type="datetimeFigureOut">
              <a:rPr lang="ru-RU" smtClean="0"/>
              <a:t>12.03.2014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97862B92-A7D4-499E-A726-57C73A3FC958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jpeg"/><Relationship Id="rId3" Type="http://schemas.openxmlformats.org/officeDocument/2006/relationships/image" Target="../media/image21.jpg"/><Relationship Id="rId7" Type="http://schemas.openxmlformats.org/officeDocument/2006/relationships/image" Target="../media/image25.jpg"/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4.jpg"/><Relationship Id="rId5" Type="http://schemas.openxmlformats.org/officeDocument/2006/relationships/image" Target="../media/image23.jpg"/><Relationship Id="rId4" Type="http://schemas.openxmlformats.org/officeDocument/2006/relationships/image" Target="../media/image22.jp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043608" y="1844824"/>
            <a:ext cx="7175351" cy="1793167"/>
          </a:xfrm>
        </p:spPr>
        <p:txBody>
          <a:bodyPr/>
          <a:lstStyle/>
          <a:p>
            <a:pPr marL="182880" indent="0" algn="ctr">
              <a:buNone/>
            </a:pPr>
            <a:r>
              <a:rPr lang="ru-RU" dirty="0" smtClean="0">
                <a:solidFill>
                  <a:schemeClr val="tx1"/>
                </a:solidFill>
              </a:rPr>
              <a:t>Здравствуйте!</a:t>
            </a:r>
            <a:endParaRPr lang="ru-RU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790321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4905"/>
            <a:ext cx="9143999" cy="68678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6517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914399" y="0"/>
            <a:ext cx="109728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76954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613502" y="0"/>
            <a:ext cx="10751477" cy="7928983"/>
          </a:xfrm>
        </p:spPr>
      </p:pic>
    </p:spTree>
    <p:extLst>
      <p:ext uri="{BB962C8B-B14F-4D97-AF65-F5344CB8AC3E}">
        <p14:creationId xmlns:p14="http://schemas.microsoft.com/office/powerpoint/2010/main" val="9879808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335280"/>
            <a:ext cx="9144000" cy="75285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76617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508124" y="-1131094"/>
            <a:ext cx="10652124" cy="7989094"/>
          </a:xfrm>
        </p:spPr>
      </p:pic>
    </p:spTree>
    <p:extLst>
      <p:ext uri="{BB962C8B-B14F-4D97-AF65-F5344CB8AC3E}">
        <p14:creationId xmlns:p14="http://schemas.microsoft.com/office/powerpoint/2010/main" val="42043871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3608" y="908720"/>
            <a:ext cx="6702872" cy="50405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34726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64729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77200" y="0"/>
            <a:ext cx="49896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02756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970346" y="0"/>
            <a:ext cx="1050668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4592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683568" y="476672"/>
            <a:ext cx="7776864" cy="3729568"/>
          </a:xfrm>
        </p:spPr>
        <p:txBody>
          <a:bodyPr>
            <a:normAutofit/>
          </a:bodyPr>
          <a:lstStyle/>
          <a:p>
            <a:pPr marL="45720" indent="0" algn="ctr">
              <a:buNone/>
            </a:pPr>
            <a:r>
              <a:rPr lang="ru-RU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Определить местоположение относительно сторон света</a:t>
            </a:r>
            <a:endParaRPr lang="ru-RU" sz="28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1628800"/>
            <a:ext cx="5310590" cy="42484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61326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681256"/>
          </a:xfrm>
        </p:spPr>
        <p:txBody>
          <a:bodyPr>
            <a:normAutofit/>
          </a:bodyPr>
          <a:lstStyle/>
          <a:p>
            <a:pPr marL="45720" indent="0" algn="ctr">
              <a:buNone/>
            </a:pPr>
            <a:r>
              <a:rPr lang="ru-RU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По природному компасу</a:t>
            </a:r>
            <a:endParaRPr lang="ru-RU" sz="28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258497" y="1526867"/>
            <a:ext cx="3671837" cy="477008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2385173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681256"/>
          </a:xfrm>
        </p:spPr>
        <p:txBody>
          <a:bodyPr>
            <a:normAutofit/>
          </a:bodyPr>
          <a:lstStyle/>
          <a:p>
            <a:pPr marL="45720" indent="0" algn="ctr">
              <a:buNone/>
            </a:pPr>
            <a:r>
              <a:rPr lang="ru-RU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По природному компасу</a:t>
            </a:r>
            <a:endParaRPr lang="ru-RU" sz="28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9592" y="1427305"/>
            <a:ext cx="5753100" cy="4572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92350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681256"/>
          </a:xfrm>
        </p:spPr>
        <p:txBody>
          <a:bodyPr>
            <a:normAutofit/>
          </a:bodyPr>
          <a:lstStyle/>
          <a:p>
            <a:pPr marL="45720" indent="0" algn="ctr">
              <a:buNone/>
            </a:pPr>
            <a:r>
              <a:rPr lang="ru-RU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По природному компасу</a:t>
            </a:r>
            <a:endParaRPr lang="ru-RU" sz="28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1556792"/>
            <a:ext cx="5741439" cy="3312368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36096" y="4078221"/>
            <a:ext cx="2918048" cy="19453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24056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5649" y="1412776"/>
            <a:ext cx="3312368" cy="5073794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35896" y="2060848"/>
            <a:ext cx="5256245" cy="3942184"/>
          </a:xfrm>
          <a:prstGeom prst="rect">
            <a:avLst/>
          </a:prstGeom>
        </p:spPr>
      </p:pic>
      <p:sp>
        <p:nvSpPr>
          <p:cNvPr id="6" name="Объект 2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681256"/>
          </a:xfrm>
        </p:spPr>
        <p:txBody>
          <a:bodyPr>
            <a:normAutofit/>
          </a:bodyPr>
          <a:lstStyle/>
          <a:p>
            <a:pPr marL="45720" indent="0" algn="ctr">
              <a:buNone/>
            </a:pPr>
            <a:r>
              <a:rPr lang="ru-RU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По природному компасу</a:t>
            </a:r>
            <a:endParaRPr lang="ru-RU" sz="28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034530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1988840"/>
            <a:ext cx="5688632" cy="4268679"/>
          </a:xfrm>
          <a:prstGeom prst="rect">
            <a:avLst/>
          </a:prstGeom>
        </p:spPr>
      </p:pic>
      <p:sp>
        <p:nvSpPr>
          <p:cNvPr id="5" name="Объект 2"/>
          <p:cNvSpPr>
            <a:spLocks noGrp="1"/>
          </p:cNvSpPr>
          <p:nvPr>
            <p:ph sz="quarter" idx="13"/>
          </p:nvPr>
        </p:nvSpPr>
        <p:spPr>
          <a:xfrm>
            <a:off x="683568" y="476672"/>
            <a:ext cx="7776864" cy="3729568"/>
          </a:xfrm>
        </p:spPr>
        <p:txBody>
          <a:bodyPr>
            <a:normAutofit/>
          </a:bodyPr>
          <a:lstStyle/>
          <a:p>
            <a:pPr marL="45720" indent="0" algn="ctr">
              <a:buNone/>
            </a:pPr>
            <a:r>
              <a:rPr lang="ru-RU" sz="2800" dirty="0" smtClean="0">
                <a:solidFill>
                  <a:schemeClr val="tx1"/>
                </a:solidFill>
              </a:rPr>
              <a:t>Позаботиться о еде, тепле и подать сигналы бедствия</a:t>
            </a:r>
            <a:endParaRPr lang="ru-RU" sz="28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241911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6181" y="1916832"/>
            <a:ext cx="5969209" cy="4437112"/>
          </a:xfrm>
          <a:prstGeom prst="rect">
            <a:avLst/>
          </a:prstGeom>
        </p:spPr>
      </p:pic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683568" y="476672"/>
            <a:ext cx="7776864" cy="3729568"/>
          </a:xfrm>
        </p:spPr>
        <p:txBody>
          <a:bodyPr>
            <a:normAutofit/>
          </a:bodyPr>
          <a:lstStyle/>
          <a:p>
            <a:pPr marL="45720" indent="0" algn="ctr">
              <a:buNone/>
            </a:pPr>
            <a:r>
              <a:rPr lang="ru-RU" sz="2800" dirty="0" smtClean="0"/>
              <a:t>Позаботиться о ночлеге</a:t>
            </a: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37275824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54525" y="0"/>
            <a:ext cx="1025305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12800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683568" y="731520"/>
            <a:ext cx="7992888" cy="5217760"/>
          </a:xfrm>
        </p:spPr>
        <p:txBody>
          <a:bodyPr>
            <a:normAutofit/>
          </a:bodyPr>
          <a:lstStyle/>
          <a:p>
            <a:pPr marL="45720" indent="0" algn="ctr">
              <a:buNone/>
            </a:pPr>
            <a:r>
              <a:rPr lang="ru-RU" sz="2800" b="1" dirty="0" smtClean="0">
                <a:solidFill>
                  <a:schemeClr val="tx1"/>
                </a:solidFill>
              </a:rPr>
              <a:t>Задания группам</a:t>
            </a:r>
            <a:r>
              <a:rPr lang="en-US" sz="2800" b="1" dirty="0" smtClean="0">
                <a:solidFill>
                  <a:schemeClr val="tx1"/>
                </a:solidFill>
              </a:rPr>
              <a:t>:</a:t>
            </a:r>
            <a:endParaRPr lang="ru-RU" sz="2800" b="1" dirty="0" smtClean="0">
              <a:solidFill>
                <a:schemeClr val="tx1"/>
              </a:solidFill>
            </a:endParaRPr>
          </a:p>
          <a:p>
            <a:pPr marL="45720" indent="0">
              <a:buNone/>
            </a:pPr>
            <a:r>
              <a:rPr lang="ru-RU" sz="2800" dirty="0" smtClean="0">
                <a:solidFill>
                  <a:schemeClr val="tx1"/>
                </a:solidFill>
              </a:rPr>
              <a:t>Разработать правила действий «Если вы заблудились в лесу»</a:t>
            </a:r>
          </a:p>
          <a:p>
            <a:pPr marL="45720" indent="0">
              <a:buNone/>
            </a:pPr>
            <a:endParaRPr lang="en-US" sz="2800" dirty="0" smtClean="0">
              <a:solidFill>
                <a:schemeClr val="tx1"/>
              </a:solidFill>
            </a:endParaRPr>
          </a:p>
          <a:p>
            <a:pPr marL="45720" indent="0">
              <a:buNone/>
            </a:pPr>
            <a:r>
              <a:rPr lang="ru-RU" sz="2800" dirty="0" smtClean="0">
                <a:solidFill>
                  <a:schemeClr val="tx1"/>
                </a:solidFill>
              </a:rPr>
              <a:t>Изготовьте макет укрытия для ночлега </a:t>
            </a:r>
          </a:p>
          <a:p>
            <a:pPr marL="45720" indent="0">
              <a:buNone/>
            </a:pPr>
            <a:endParaRPr lang="en-US" sz="2800" dirty="0" smtClean="0">
              <a:solidFill>
                <a:schemeClr val="tx1"/>
              </a:solidFill>
            </a:endParaRPr>
          </a:p>
          <a:p>
            <a:pPr marL="45720" indent="0">
              <a:buNone/>
            </a:pPr>
            <a:r>
              <a:rPr lang="ru-RU" sz="2800" dirty="0" smtClean="0">
                <a:solidFill>
                  <a:schemeClr val="tx1"/>
                </a:solidFill>
              </a:rPr>
              <a:t>Изготовьте обувь из подручных материалов</a:t>
            </a:r>
          </a:p>
          <a:p>
            <a:pPr marL="45720" indent="0">
              <a:buNone/>
            </a:pPr>
            <a:endParaRPr lang="en-US" sz="2800" dirty="0" smtClean="0">
              <a:solidFill>
                <a:schemeClr val="tx1"/>
              </a:solidFill>
            </a:endParaRPr>
          </a:p>
          <a:p>
            <a:pPr marL="45720" indent="0">
              <a:buNone/>
            </a:pPr>
            <a:r>
              <a:rPr lang="ru-RU" sz="2800" dirty="0" smtClean="0">
                <a:solidFill>
                  <a:schemeClr val="tx1"/>
                </a:solidFill>
              </a:rPr>
              <a:t>Разложите костер и подайте сигнал бедствия</a:t>
            </a:r>
            <a:endParaRPr lang="ru-RU" sz="28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390173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3219" y="287510"/>
            <a:ext cx="1790848" cy="1409492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15154" y="288676"/>
            <a:ext cx="3432043" cy="2574032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95736" y="288676"/>
            <a:ext cx="3300246" cy="2472184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47264" y="2842557"/>
            <a:ext cx="3166022" cy="1778249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2636912"/>
            <a:ext cx="2592288" cy="1983894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71800" y="3140968"/>
            <a:ext cx="3035829" cy="2276872"/>
          </a:xfrm>
          <a:prstGeom prst="rect">
            <a:avLst/>
          </a:prstGeom>
        </p:spPr>
      </p:pic>
      <p:pic>
        <p:nvPicPr>
          <p:cNvPr id="10" name="Объект 9" descr="Untitled-Scanned-01"/>
          <p:cNvPicPr>
            <a:picLocks noGrp="1" noChangeAspect="1" noChangeArrowheads="1"/>
          </p:cNvPicPr>
          <p:nvPr>
            <p:ph idx="4294967295"/>
          </p:nvPr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359532" y="4941168"/>
            <a:ext cx="2232248" cy="16484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8206232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Рисунок 6" descr="{C80CA0E8-CB3E-4681-B116-D34E62563EE0}"/>
          <p:cNvPicPr>
            <a:picLocks noGrp="1" noChangeAspect="1" noChangeArrowheads="1"/>
          </p:cNvPicPr>
          <p:nvPr>
            <p:ph idx="429496729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79512" y="332656"/>
            <a:ext cx="8860013" cy="61671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34161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1680" y="1124744"/>
            <a:ext cx="6462064" cy="41572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45691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289782" y="476672"/>
            <a:ext cx="8640960" cy="50783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dirty="0" smtClean="0"/>
              <a:t>F                 K</a:t>
            </a:r>
          </a:p>
          <a:p>
            <a:r>
              <a:rPr lang="en-US" sz="5400" dirty="0" smtClean="0"/>
              <a:t>I</a:t>
            </a:r>
          </a:p>
          <a:p>
            <a:r>
              <a:rPr lang="en-US" sz="5400" dirty="0" smtClean="0"/>
              <a:t>II</a:t>
            </a:r>
          </a:p>
          <a:p>
            <a:r>
              <a:rPr lang="en-US" sz="5400" dirty="0" smtClean="0"/>
              <a:t>H       W</a:t>
            </a:r>
          </a:p>
          <a:p>
            <a:r>
              <a:rPr lang="en-US" sz="5400" dirty="0" smtClean="0"/>
              <a:t>L       </a:t>
            </a:r>
            <a:r>
              <a:rPr lang="en-US" sz="5400" u="sng" dirty="0" smtClean="0"/>
              <a:t>LL</a:t>
            </a:r>
            <a:r>
              <a:rPr lang="en-US" sz="5400" dirty="0" smtClean="0"/>
              <a:t>         </a:t>
            </a:r>
          </a:p>
          <a:p>
            <a:r>
              <a:rPr lang="en-US" sz="5400" dirty="0" smtClean="0"/>
              <a:t>          X</a:t>
            </a:r>
            <a:endParaRPr lang="ru-RU" sz="5400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323528" y="4797152"/>
            <a:ext cx="569993" cy="504056"/>
          </a:xfrm>
          <a:prstGeom prst="rect">
            <a:avLst/>
          </a:prstGeom>
          <a:solidFill>
            <a:schemeClr val="bg1">
              <a:alpha val="0"/>
            </a:schemeClr>
          </a:solidFill>
          <a:ln w="476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cxnSp>
        <p:nvCxnSpPr>
          <p:cNvPr id="9" name="Прямая со стрелкой 8"/>
          <p:cNvCxnSpPr/>
          <p:nvPr/>
        </p:nvCxnSpPr>
        <p:spPr>
          <a:xfrm flipV="1">
            <a:off x="2123728" y="700466"/>
            <a:ext cx="360040" cy="288032"/>
          </a:xfrm>
          <a:prstGeom prst="straightConnector1">
            <a:avLst/>
          </a:prstGeom>
          <a:ln w="3492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Прямая соединительная линия 11"/>
          <p:cNvCxnSpPr/>
          <p:nvPr/>
        </p:nvCxnSpPr>
        <p:spPr>
          <a:xfrm>
            <a:off x="2087724" y="1268760"/>
            <a:ext cx="252028" cy="288032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Прямая соединительная линия 14"/>
          <p:cNvCxnSpPr/>
          <p:nvPr/>
        </p:nvCxnSpPr>
        <p:spPr>
          <a:xfrm flipV="1">
            <a:off x="2339752" y="1268760"/>
            <a:ext cx="221512" cy="288032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Прямая соединительная линия 17"/>
          <p:cNvCxnSpPr/>
          <p:nvPr/>
        </p:nvCxnSpPr>
        <p:spPr>
          <a:xfrm>
            <a:off x="2087724" y="1421160"/>
            <a:ext cx="252028" cy="288032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Прямая соединительная линия 18"/>
          <p:cNvCxnSpPr/>
          <p:nvPr/>
        </p:nvCxnSpPr>
        <p:spPr>
          <a:xfrm flipH="1">
            <a:off x="2345240" y="1421160"/>
            <a:ext cx="216024" cy="288032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Прямая соединительная линия 26"/>
          <p:cNvCxnSpPr/>
          <p:nvPr/>
        </p:nvCxnSpPr>
        <p:spPr>
          <a:xfrm>
            <a:off x="2453252" y="2276872"/>
            <a:ext cx="390556" cy="576064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Прямая соединительная линия 28"/>
          <p:cNvCxnSpPr/>
          <p:nvPr/>
        </p:nvCxnSpPr>
        <p:spPr>
          <a:xfrm flipH="1">
            <a:off x="2123728" y="2276872"/>
            <a:ext cx="329524" cy="576064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Прямая соединительная линия 31"/>
          <p:cNvCxnSpPr/>
          <p:nvPr/>
        </p:nvCxnSpPr>
        <p:spPr>
          <a:xfrm>
            <a:off x="2123728" y="2852936"/>
            <a:ext cx="720080" cy="0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403201948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7584" y="782705"/>
            <a:ext cx="7272808" cy="54546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70203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611560" y="1340768"/>
            <a:ext cx="8064896" cy="4248472"/>
          </a:xfrm>
        </p:spPr>
        <p:txBody>
          <a:bodyPr>
            <a:normAutofit/>
          </a:bodyPr>
          <a:lstStyle/>
          <a:p>
            <a:pPr marL="45720" indent="0">
              <a:buNone/>
            </a:pPr>
            <a:r>
              <a:rPr lang="ru-RU" sz="2400" dirty="0" smtClean="0">
                <a:solidFill>
                  <a:schemeClr val="tx1"/>
                </a:solidFill>
              </a:rPr>
              <a:t>- Не паникуйте!</a:t>
            </a:r>
          </a:p>
          <a:p>
            <a:pPr marL="45720" indent="0">
              <a:buNone/>
            </a:pPr>
            <a:r>
              <a:rPr lang="ru-RU" sz="2400" dirty="0" smtClean="0">
                <a:solidFill>
                  <a:schemeClr val="tx1"/>
                </a:solidFill>
              </a:rPr>
              <a:t>- Определите свое местоположение.</a:t>
            </a:r>
          </a:p>
          <a:p>
            <a:pPr marL="45720" indent="0">
              <a:buNone/>
            </a:pPr>
            <a:r>
              <a:rPr lang="ru-RU" sz="2400" dirty="0" smtClean="0">
                <a:solidFill>
                  <a:schemeClr val="tx1"/>
                </a:solidFill>
              </a:rPr>
              <a:t>- Позаботьтесь об еде.</a:t>
            </a:r>
          </a:p>
          <a:p>
            <a:pPr marL="45720" indent="0">
              <a:buNone/>
            </a:pPr>
            <a:r>
              <a:rPr lang="ru-RU" sz="2400" dirty="0" smtClean="0">
                <a:solidFill>
                  <a:schemeClr val="tx1"/>
                </a:solidFill>
              </a:rPr>
              <a:t>- Подайте сигналы бедствия.</a:t>
            </a:r>
          </a:p>
          <a:p>
            <a:pPr marL="45720" indent="0">
              <a:buNone/>
            </a:pPr>
            <a:r>
              <a:rPr lang="ru-RU" sz="2400" dirty="0" smtClean="0">
                <a:solidFill>
                  <a:schemeClr val="tx1"/>
                </a:solidFill>
              </a:rPr>
              <a:t>- Позаботьтесь о ночлеге.</a:t>
            </a:r>
          </a:p>
          <a:p>
            <a:pPr marL="45720" indent="0">
              <a:buNone/>
            </a:pPr>
            <a:r>
              <a:rPr lang="ru-RU" sz="2400" dirty="0" smtClean="0">
                <a:solidFill>
                  <a:schemeClr val="tx1"/>
                </a:solidFill>
              </a:rPr>
              <a:t>- Вспомните, используя свои знания о географии района, куда следует выходить, если вас не нашли.</a:t>
            </a:r>
          </a:p>
          <a:p>
            <a:pPr marL="45720" indent="0">
              <a:buNone/>
            </a:pPr>
            <a:r>
              <a:rPr lang="ru-RU" sz="2400" dirty="0" smtClean="0">
                <a:solidFill>
                  <a:schemeClr val="tx1"/>
                </a:solidFill>
              </a:rPr>
              <a:t>- Берегите силы!</a:t>
            </a:r>
          </a:p>
        </p:txBody>
      </p:sp>
    </p:spTree>
    <p:extLst>
      <p:ext uri="{BB962C8B-B14F-4D97-AF65-F5344CB8AC3E}">
        <p14:creationId xmlns:p14="http://schemas.microsoft.com/office/powerpoint/2010/main" val="34946183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3883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611560" y="1124744"/>
            <a:ext cx="7560840" cy="4122792"/>
          </a:xfrm>
        </p:spPr>
        <p:txBody>
          <a:bodyPr>
            <a:normAutofit/>
          </a:bodyPr>
          <a:lstStyle/>
          <a:p>
            <a:pPr marL="45720" indent="0" algn="ctr">
              <a:buNone/>
            </a:pPr>
            <a:r>
              <a:rPr lang="ru-RU" sz="4000" dirty="0" smtClean="0">
                <a:solidFill>
                  <a:schemeClr val="tx1"/>
                </a:solidFill>
              </a:rPr>
              <a:t>Спасибо за внимание!</a:t>
            </a:r>
            <a:endParaRPr lang="ru-RU" sz="40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218703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Воздушный поток">
  <a:themeElements>
    <a:clrScheme name="Воздушный поток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Воздушный поток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Воздушный поток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205</TotalTime>
  <Words>121</Words>
  <Application>Microsoft Office PowerPoint</Application>
  <PresentationFormat>Экран (4:3)</PresentationFormat>
  <Paragraphs>30</Paragraphs>
  <Slides>27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27</vt:i4>
      </vt:variant>
    </vt:vector>
  </HeadingPairs>
  <TitlesOfParts>
    <vt:vector size="28" baseType="lpstr">
      <vt:lpstr>Воздушный поток</vt:lpstr>
      <vt:lpstr>Здравствуйте!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Здравствуйте!</dc:title>
  <dc:creator>Admin</dc:creator>
  <cp:lastModifiedBy>Admin</cp:lastModifiedBy>
  <cp:revision>18</cp:revision>
  <dcterms:created xsi:type="dcterms:W3CDTF">2014-03-11T03:09:51Z</dcterms:created>
  <dcterms:modified xsi:type="dcterms:W3CDTF">2014-03-12T00:59:36Z</dcterms:modified>
</cp:coreProperties>
</file>