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61" r:id="rId3"/>
    <p:sldId id="269" r:id="rId4"/>
    <p:sldId id="270" r:id="rId5"/>
    <p:sldId id="271" r:id="rId6"/>
    <p:sldId id="272" r:id="rId7"/>
    <p:sldId id="258" r:id="rId8"/>
    <p:sldId id="264" r:id="rId9"/>
    <p:sldId id="263" r:id="rId10"/>
    <p:sldId id="260" r:id="rId11"/>
    <p:sldId id="266" r:id="rId12"/>
    <p:sldId id="265" r:id="rId13"/>
    <p:sldId id="273" r:id="rId14"/>
    <p:sldId id="267" r:id="rId15"/>
    <p:sldId id="268" r:id="rId16"/>
    <p:sldId id="276" r:id="rId17"/>
    <p:sldId id="278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C0583-D351-4B6F-851D-CF6AB6824677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CDD553E-8A67-4188-A472-611B7596508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Подростки «группы риска»</a:t>
          </a:r>
          <a:endParaRPr lang="ru-RU" b="1" dirty="0"/>
        </a:p>
      </dgm:t>
    </dgm:pt>
    <dgm:pt modelId="{A44E737F-AC64-475B-BEB9-BE107BD15905}" type="parTrans" cxnId="{CE052E84-1E89-4F49-BD9D-4E64A9D2018C}">
      <dgm:prSet/>
      <dgm:spPr/>
      <dgm:t>
        <a:bodyPr/>
        <a:lstStyle/>
        <a:p>
          <a:endParaRPr lang="ru-RU"/>
        </a:p>
      </dgm:t>
    </dgm:pt>
    <dgm:pt modelId="{3334153C-901D-4E62-BD6A-CBBD0873A591}" type="sibTrans" cxnId="{CE052E84-1E89-4F49-BD9D-4E64A9D2018C}">
      <dgm:prSet/>
      <dgm:spPr/>
      <dgm:t>
        <a:bodyPr/>
        <a:lstStyle/>
        <a:p>
          <a:endParaRPr lang="ru-RU"/>
        </a:p>
      </dgm:t>
    </dgm:pt>
    <dgm:pt modelId="{8BFAAB1C-235C-449C-BF54-F24AB78032D6}">
      <dgm:prSet/>
      <dgm:spPr/>
      <dgm:t>
        <a:bodyPr/>
        <a:lstStyle/>
        <a:p>
          <a:endParaRPr lang="ru-RU"/>
        </a:p>
      </dgm:t>
    </dgm:pt>
    <dgm:pt modelId="{01C0FCA0-066C-408F-8575-D7E16116A8A5}" type="parTrans" cxnId="{0180E82B-8975-45FC-AC10-4EFD980355D7}">
      <dgm:prSet/>
      <dgm:spPr/>
      <dgm:t>
        <a:bodyPr/>
        <a:lstStyle/>
        <a:p>
          <a:endParaRPr lang="ru-RU"/>
        </a:p>
      </dgm:t>
    </dgm:pt>
    <dgm:pt modelId="{29B078CD-BB38-443E-A8D8-7EFD182FA361}" type="sibTrans" cxnId="{0180E82B-8975-45FC-AC10-4EFD980355D7}">
      <dgm:prSet/>
      <dgm:spPr/>
      <dgm:t>
        <a:bodyPr/>
        <a:lstStyle/>
        <a:p>
          <a:endParaRPr lang="ru-RU"/>
        </a:p>
      </dgm:t>
    </dgm:pt>
    <dgm:pt modelId="{C6F601E5-EA66-48C3-AD2B-B3D0B65F4B44}">
      <dgm:prSet/>
      <dgm:spPr/>
      <dgm:t>
        <a:bodyPr/>
        <a:lstStyle/>
        <a:p>
          <a:endParaRPr lang="ru-RU"/>
        </a:p>
      </dgm:t>
    </dgm:pt>
    <dgm:pt modelId="{C261B3F9-A227-4419-969C-4E9A86341B30}" type="parTrans" cxnId="{53BEF19E-0811-4706-A48F-F1D25AF1A6E8}">
      <dgm:prSet/>
      <dgm:spPr/>
      <dgm:t>
        <a:bodyPr/>
        <a:lstStyle/>
        <a:p>
          <a:endParaRPr lang="ru-RU"/>
        </a:p>
      </dgm:t>
    </dgm:pt>
    <dgm:pt modelId="{EE881620-511C-44E8-898C-E3FFCED0A42B}" type="sibTrans" cxnId="{53BEF19E-0811-4706-A48F-F1D25AF1A6E8}">
      <dgm:prSet/>
      <dgm:spPr/>
      <dgm:t>
        <a:bodyPr/>
        <a:lstStyle/>
        <a:p>
          <a:endParaRPr lang="ru-RU"/>
        </a:p>
      </dgm:t>
    </dgm:pt>
    <dgm:pt modelId="{B9037F0F-996C-47E8-ACCB-02BF28305781}">
      <dgm:prSet/>
      <dgm:spPr/>
      <dgm:t>
        <a:bodyPr/>
        <a:lstStyle/>
        <a:p>
          <a:endParaRPr lang="ru-RU"/>
        </a:p>
      </dgm:t>
    </dgm:pt>
    <dgm:pt modelId="{B10A3089-2A01-416D-9E41-767C6827997C}" type="parTrans" cxnId="{EA69DD21-2FF5-46E2-B028-236FF53B8F52}">
      <dgm:prSet/>
      <dgm:spPr/>
      <dgm:t>
        <a:bodyPr/>
        <a:lstStyle/>
        <a:p>
          <a:endParaRPr lang="ru-RU"/>
        </a:p>
      </dgm:t>
    </dgm:pt>
    <dgm:pt modelId="{8FCAF8A2-13F2-4C25-A674-198DFE84D8AF}" type="sibTrans" cxnId="{EA69DD21-2FF5-46E2-B028-236FF53B8F52}">
      <dgm:prSet/>
      <dgm:spPr/>
      <dgm:t>
        <a:bodyPr/>
        <a:lstStyle/>
        <a:p>
          <a:endParaRPr lang="ru-RU"/>
        </a:p>
      </dgm:t>
    </dgm:pt>
    <dgm:pt modelId="{CEA7FE79-96DE-460A-8361-C1C24B9902F8}">
      <dgm:prSet phldrT="[Текст]" phldr="1"/>
      <dgm:spPr/>
      <dgm:t>
        <a:bodyPr/>
        <a:lstStyle/>
        <a:p>
          <a:endParaRPr lang="ru-RU" dirty="0"/>
        </a:p>
      </dgm:t>
    </dgm:pt>
    <dgm:pt modelId="{E6C16685-4144-43C8-ABFB-77CF2A75FB3D}" type="parTrans" cxnId="{DF5E8F00-8A97-4D8A-AF04-017526CA4030}">
      <dgm:prSet/>
      <dgm:spPr/>
      <dgm:t>
        <a:bodyPr/>
        <a:lstStyle/>
        <a:p>
          <a:endParaRPr lang="ru-RU"/>
        </a:p>
      </dgm:t>
    </dgm:pt>
    <dgm:pt modelId="{BB1A0075-33DD-4AB9-A2C4-E84924C01F89}" type="sibTrans" cxnId="{DF5E8F00-8A97-4D8A-AF04-017526CA4030}">
      <dgm:prSet/>
      <dgm:spPr/>
      <dgm:t>
        <a:bodyPr/>
        <a:lstStyle/>
        <a:p>
          <a:endParaRPr lang="ru-RU"/>
        </a:p>
      </dgm:t>
    </dgm:pt>
    <dgm:pt modelId="{67229DF0-E046-466E-90A7-0939AD533596}">
      <dgm:prSet/>
      <dgm:spPr/>
      <dgm:t>
        <a:bodyPr/>
        <a:lstStyle/>
        <a:p>
          <a:endParaRPr lang="ru-RU" dirty="0"/>
        </a:p>
      </dgm:t>
    </dgm:pt>
    <dgm:pt modelId="{2F9DC064-0385-4B16-8C7F-EA138092BDEC}" type="parTrans" cxnId="{BA2AC0FB-7B0E-4F0B-A7A7-168DF124C9E5}">
      <dgm:prSet/>
      <dgm:spPr/>
      <dgm:t>
        <a:bodyPr/>
        <a:lstStyle/>
        <a:p>
          <a:endParaRPr lang="ru-RU"/>
        </a:p>
      </dgm:t>
    </dgm:pt>
    <dgm:pt modelId="{1486CC70-F643-425B-8BDA-7A8B11258F54}" type="sibTrans" cxnId="{BA2AC0FB-7B0E-4F0B-A7A7-168DF124C9E5}">
      <dgm:prSet/>
      <dgm:spPr/>
      <dgm:t>
        <a:bodyPr/>
        <a:lstStyle/>
        <a:p>
          <a:endParaRPr lang="ru-RU"/>
        </a:p>
      </dgm:t>
    </dgm:pt>
    <dgm:pt modelId="{220C88B6-BD14-437A-8E1A-358F55420B84}">
      <dgm:prSet/>
      <dgm:spPr/>
      <dgm:t>
        <a:bodyPr/>
        <a:lstStyle/>
        <a:p>
          <a:endParaRPr lang="ru-RU" dirty="0"/>
        </a:p>
      </dgm:t>
    </dgm:pt>
    <dgm:pt modelId="{CFBF6DE2-38F6-4EFD-918C-4FC7D6DB7AD0}" type="parTrans" cxnId="{A0AE12CE-06DD-4A13-ACBF-A200F696A44A}">
      <dgm:prSet/>
      <dgm:spPr/>
      <dgm:t>
        <a:bodyPr/>
        <a:lstStyle/>
        <a:p>
          <a:endParaRPr lang="ru-RU"/>
        </a:p>
      </dgm:t>
    </dgm:pt>
    <dgm:pt modelId="{F36149BB-EC91-49BF-8F28-D5B7195CB9F2}" type="sibTrans" cxnId="{A0AE12CE-06DD-4A13-ACBF-A200F696A44A}">
      <dgm:prSet/>
      <dgm:spPr/>
      <dgm:t>
        <a:bodyPr/>
        <a:lstStyle/>
        <a:p>
          <a:endParaRPr lang="ru-RU"/>
        </a:p>
      </dgm:t>
    </dgm:pt>
    <dgm:pt modelId="{C21E1112-96D1-4A29-A01B-60E2B5E322B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ранимые</a:t>
          </a:r>
          <a:endParaRPr lang="ru-RU" sz="2000" b="1" dirty="0"/>
        </a:p>
      </dgm:t>
    </dgm:pt>
    <dgm:pt modelId="{FE520E5F-E700-40DE-9548-54B193E3B1DC}" type="parTrans" cxnId="{CE807C65-3426-4FDB-9EFC-E0219D451FF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0F885B2-CC6D-47E2-BBF9-6986367ADD28}" type="sibTrans" cxnId="{CE807C65-3426-4FDB-9EFC-E0219D451FF3}">
      <dgm:prSet/>
      <dgm:spPr/>
      <dgm:t>
        <a:bodyPr/>
        <a:lstStyle/>
        <a:p>
          <a:endParaRPr lang="ru-RU"/>
        </a:p>
      </dgm:t>
    </dgm:pt>
    <dgm:pt modelId="{288DB8C2-0157-46B6-A7E4-C4139B9F6C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«упертые</a:t>
          </a:r>
          <a:r>
            <a:rPr lang="ru-RU" sz="2000" dirty="0" smtClean="0"/>
            <a:t>»</a:t>
          </a:r>
          <a:endParaRPr lang="ru-RU" sz="2000" dirty="0"/>
        </a:p>
      </dgm:t>
    </dgm:pt>
    <dgm:pt modelId="{EF2982A8-A0E1-43EF-AE55-DE5D0072E4B1}" type="parTrans" cxnId="{F94410E7-4BCD-4FD2-A3C7-716A5B1D130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E051CD6-4164-4C83-ADDD-F31755996E03}" type="sibTrans" cxnId="{F94410E7-4BCD-4FD2-A3C7-716A5B1D1309}">
      <dgm:prSet/>
      <dgm:spPr/>
      <dgm:t>
        <a:bodyPr/>
        <a:lstStyle/>
        <a:p>
          <a:endParaRPr lang="ru-RU"/>
        </a:p>
      </dgm:t>
    </dgm:pt>
    <dgm:pt modelId="{57F412CB-5F47-41DC-A27A-9E49891B9C5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негибкие</a:t>
          </a:r>
          <a:endParaRPr lang="ru-RU" sz="2000" b="1" dirty="0"/>
        </a:p>
      </dgm:t>
    </dgm:pt>
    <dgm:pt modelId="{11AF8907-1B15-43AC-AB76-B84C0A5832B6}" type="parTrans" cxnId="{FBD7E931-532D-4105-978B-CEC5367B881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03A3CE3-90F6-4D8A-A537-8EF061A59B8B}" type="sibTrans" cxnId="{FBD7E931-532D-4105-978B-CEC5367B8814}">
      <dgm:prSet/>
      <dgm:spPr/>
      <dgm:t>
        <a:bodyPr/>
        <a:lstStyle/>
        <a:p>
          <a:endParaRPr lang="ru-RU"/>
        </a:p>
      </dgm:t>
    </dgm:pt>
    <dgm:pt modelId="{8CC6C037-A256-42D1-B85A-AEC6B5B3A24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 smtClean="0"/>
            <a:t>склонные к необдуманным поступкам</a:t>
          </a:r>
          <a:endParaRPr lang="ru-RU" sz="1600" b="1" dirty="0"/>
        </a:p>
      </dgm:t>
    </dgm:pt>
    <dgm:pt modelId="{FD107F69-7D1F-4698-B8D0-402A1AA43C76}" type="parTrans" cxnId="{8FEC75F2-34DA-4C33-B255-702F369A457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1C0FBE5-429C-4716-986D-CB24B3AB761E}" type="sibTrans" cxnId="{8FEC75F2-34DA-4C33-B255-702F369A457E}">
      <dgm:prSet/>
      <dgm:spPr/>
      <dgm:t>
        <a:bodyPr/>
        <a:lstStyle/>
        <a:p>
          <a:endParaRPr lang="ru-RU"/>
        </a:p>
      </dgm:t>
    </dgm:pt>
    <dgm:pt modelId="{1053EFDA-D09E-4D23-BDB4-961B82EEB15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сосредоточенные на эмоциональной проблеме </a:t>
          </a:r>
          <a:endParaRPr lang="ru-RU" sz="1600" b="1" dirty="0"/>
        </a:p>
      </dgm:t>
    </dgm:pt>
    <dgm:pt modelId="{D94BE3FF-AE3A-41DE-B299-D7BE4D8E188F}" type="parTrans" cxnId="{EEF14AD2-0C0C-4368-B75A-70BC02ED890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4C713F6-3C79-400B-8095-AD050486902F}" type="sibTrans" cxnId="{EEF14AD2-0C0C-4368-B75A-70BC02ED890A}">
      <dgm:prSet/>
      <dgm:spPr/>
      <dgm:t>
        <a:bodyPr/>
        <a:lstStyle/>
        <a:p>
          <a:endParaRPr lang="ru-RU"/>
        </a:p>
      </dgm:t>
    </dgm:pt>
    <dgm:pt modelId="{92A43845-AE54-4B02-B3ED-59B00EFF0F4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пессимистичные</a:t>
          </a:r>
          <a:endParaRPr lang="ru-RU" sz="1800" b="1" dirty="0"/>
        </a:p>
      </dgm:t>
    </dgm:pt>
    <dgm:pt modelId="{63C6E6CC-1B34-4C7E-8D90-D72A2CFDD66C}" type="parTrans" cxnId="{5C3592B9-6A90-4D95-A1EF-BC58593185B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8C41A23-B9AB-43AB-8DE7-9F60E5D930CF}" type="sibTrans" cxnId="{5C3592B9-6A90-4D95-A1EF-BC58593185BE}">
      <dgm:prSet/>
      <dgm:spPr/>
      <dgm:t>
        <a:bodyPr/>
        <a:lstStyle/>
        <a:p>
          <a:endParaRPr lang="ru-RU"/>
        </a:p>
      </dgm:t>
    </dgm:pt>
    <dgm:pt modelId="{85F7BE9D-B2EB-4A77-9DC9-389D486E91A0}" type="pres">
      <dgm:prSet presAssocID="{DADC0583-D351-4B6F-851D-CF6AB68246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FC6BB-1DFA-4F42-8214-5A95228F2439}" type="pres">
      <dgm:prSet presAssocID="{BCDD553E-8A67-4188-A472-611B75965081}" presName="centerShape" presStyleLbl="node0" presStyleIdx="0" presStyleCnt="1" custScaleX="96370" custScaleY="89220" custLinFactNeighborX="-3120" custLinFactNeighborY="-16810"/>
      <dgm:spPr/>
      <dgm:t>
        <a:bodyPr/>
        <a:lstStyle/>
        <a:p>
          <a:endParaRPr lang="ru-RU"/>
        </a:p>
      </dgm:t>
    </dgm:pt>
    <dgm:pt modelId="{05E09309-AB25-4533-B003-AF87F3F03C5F}" type="pres">
      <dgm:prSet presAssocID="{63C6E6CC-1B34-4C7E-8D90-D72A2CFDD66C}" presName="parTrans" presStyleLbl="bgSibTrans2D1" presStyleIdx="0" presStyleCnt="6" custScaleX="80173" custLinFactNeighborX="-15388" custLinFactNeighborY="-47508"/>
      <dgm:spPr/>
      <dgm:t>
        <a:bodyPr/>
        <a:lstStyle/>
        <a:p>
          <a:endParaRPr lang="ru-RU"/>
        </a:p>
      </dgm:t>
    </dgm:pt>
    <dgm:pt modelId="{23A3C54F-75BD-4FCB-BEB2-A561268342D2}" type="pres">
      <dgm:prSet presAssocID="{92A43845-AE54-4B02-B3ED-59B00EFF0F43}" presName="node" presStyleLbl="node1" presStyleIdx="0" presStyleCnt="6" custScaleX="147102" custRadScaleRad="53668" custRadScaleInc="-68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7132F-3B0B-4239-AF50-FDB4DC6C4760}" type="pres">
      <dgm:prSet presAssocID="{D94BE3FF-AE3A-41DE-B299-D7BE4D8E188F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DF8EBE92-849F-4C06-87A3-51CE3DD20A92}" type="pres">
      <dgm:prSet presAssocID="{1053EFDA-D09E-4D23-BDB4-961B82EEB15D}" presName="node" presStyleLbl="node1" presStyleIdx="1" presStyleCnt="6" custScaleX="127995" custScaleY="109970" custRadScaleRad="103380" custRadScaleInc="-1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50997-A245-4098-8C97-DA75F911E9AB}" type="pres">
      <dgm:prSet presAssocID="{FD107F69-7D1F-4698-B8D0-402A1AA43C76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0E98E895-0543-4036-ABF4-4A71E9ADD6A1}" type="pres">
      <dgm:prSet presAssocID="{8CC6C037-A256-42D1-B85A-AEC6B5B3A24C}" presName="node" presStyleLbl="node1" presStyleIdx="2" presStyleCnt="6" custScaleX="128786" custScaleY="103940" custRadScaleRad="107496" custRadScaleInc="-7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C4AF1-3375-4485-84A8-A0D175123038}" type="pres">
      <dgm:prSet presAssocID="{11AF8907-1B15-43AC-AB76-B84C0A5832B6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3690B848-8748-4C8B-A4EE-9E31713C64B0}" type="pres">
      <dgm:prSet presAssocID="{57F412CB-5F47-41DC-A27A-9E49891B9C52}" presName="node" presStyleLbl="node1" presStyleIdx="3" presStyleCnt="6" custScaleX="135433" custScaleY="98111" custRadScaleRad="106459" custRadScaleInc="1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04DB5-3F62-4549-BF92-4856F06206B7}" type="pres">
      <dgm:prSet presAssocID="{EF2982A8-A0E1-43EF-AE55-DE5D0072E4B1}" presName="parTrans" presStyleLbl="bgSibTrans2D1" presStyleIdx="4" presStyleCnt="6" custScaleX="48012" custLinFactNeighborX="-27643" custLinFactNeighborY="25075"/>
      <dgm:spPr/>
      <dgm:t>
        <a:bodyPr/>
        <a:lstStyle/>
        <a:p>
          <a:endParaRPr lang="ru-RU"/>
        </a:p>
      </dgm:t>
    </dgm:pt>
    <dgm:pt modelId="{554E241C-CFB9-4714-8B23-4322637AC09A}" type="pres">
      <dgm:prSet presAssocID="{288DB8C2-0157-46B6-A7E4-C4139B9F6CFF}" presName="node" presStyleLbl="node1" presStyleIdx="4" presStyleCnt="6" custScaleX="134674" custScaleY="109971" custRadScaleRad="95358" custRadScaleInc="1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CA5D-F9E7-412D-B4D6-3C53C8FEDFF3}" type="pres">
      <dgm:prSet presAssocID="{FE520E5F-E700-40DE-9548-54B193E3B1DC}" presName="parTrans" presStyleLbl="bgSibTrans2D1" presStyleIdx="5" presStyleCnt="6" custScaleX="68314" custLinFactNeighborX="4021" custLinFactNeighborY="-53735"/>
      <dgm:spPr/>
      <dgm:t>
        <a:bodyPr/>
        <a:lstStyle/>
        <a:p>
          <a:endParaRPr lang="ru-RU"/>
        </a:p>
      </dgm:t>
    </dgm:pt>
    <dgm:pt modelId="{93EECD4C-60BE-4055-80C2-5048B727CB62}" type="pres">
      <dgm:prSet presAssocID="{C21E1112-96D1-4A29-A01B-60E2B5E322BD}" presName="node" presStyleLbl="node1" presStyleIdx="5" presStyleCnt="6" custScaleX="123968" custRadScaleRad="45685" custRadScaleInc="8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78A97E-159E-44CF-AD4A-F6BDF456944F}" type="presOf" srcId="{D94BE3FF-AE3A-41DE-B299-D7BE4D8E188F}" destId="{FB07132F-3B0B-4239-AF50-FDB4DC6C4760}" srcOrd="0" destOrd="0" presId="urn:microsoft.com/office/officeart/2005/8/layout/radial4"/>
    <dgm:cxn modelId="{CE052E84-1E89-4F49-BD9D-4E64A9D2018C}" srcId="{DADC0583-D351-4B6F-851D-CF6AB6824677}" destId="{BCDD553E-8A67-4188-A472-611B75965081}" srcOrd="0" destOrd="0" parTransId="{A44E737F-AC64-475B-BEB9-BE107BD15905}" sibTransId="{3334153C-901D-4E62-BD6A-CBBD0873A591}"/>
    <dgm:cxn modelId="{1C786625-CBC3-4903-B3AD-6818E8075786}" type="presOf" srcId="{8CC6C037-A256-42D1-B85A-AEC6B5B3A24C}" destId="{0E98E895-0543-4036-ABF4-4A71E9ADD6A1}" srcOrd="0" destOrd="0" presId="urn:microsoft.com/office/officeart/2005/8/layout/radial4"/>
    <dgm:cxn modelId="{3762CBF5-8BC8-4FA1-BC04-F02B2455CF1E}" type="presOf" srcId="{57F412CB-5F47-41DC-A27A-9E49891B9C52}" destId="{3690B848-8748-4C8B-A4EE-9E31713C64B0}" srcOrd="0" destOrd="0" presId="urn:microsoft.com/office/officeart/2005/8/layout/radial4"/>
    <dgm:cxn modelId="{CE807C65-3426-4FDB-9EFC-E0219D451FF3}" srcId="{BCDD553E-8A67-4188-A472-611B75965081}" destId="{C21E1112-96D1-4A29-A01B-60E2B5E322BD}" srcOrd="5" destOrd="0" parTransId="{FE520E5F-E700-40DE-9548-54B193E3B1DC}" sibTransId="{50F885B2-CC6D-47E2-BBF9-6986367ADD28}"/>
    <dgm:cxn modelId="{989A7FAE-77EA-4AF2-A171-62BAE84A042F}" type="presOf" srcId="{92A43845-AE54-4B02-B3ED-59B00EFF0F43}" destId="{23A3C54F-75BD-4FCB-BEB2-A561268342D2}" srcOrd="0" destOrd="0" presId="urn:microsoft.com/office/officeart/2005/8/layout/radial4"/>
    <dgm:cxn modelId="{BA2AC0FB-7B0E-4F0B-A7A7-168DF124C9E5}" srcId="{DADC0583-D351-4B6F-851D-CF6AB6824677}" destId="{67229DF0-E046-466E-90A7-0939AD533596}" srcOrd="5" destOrd="0" parTransId="{2F9DC064-0385-4B16-8C7F-EA138092BDEC}" sibTransId="{1486CC70-F643-425B-8BDA-7A8B11258F54}"/>
    <dgm:cxn modelId="{6D6CA587-E293-4E71-A260-0A3E72598803}" type="presOf" srcId="{C21E1112-96D1-4A29-A01B-60E2B5E322BD}" destId="{93EECD4C-60BE-4055-80C2-5048B727CB62}" srcOrd="0" destOrd="0" presId="urn:microsoft.com/office/officeart/2005/8/layout/radial4"/>
    <dgm:cxn modelId="{5C3592B9-6A90-4D95-A1EF-BC58593185BE}" srcId="{BCDD553E-8A67-4188-A472-611B75965081}" destId="{92A43845-AE54-4B02-B3ED-59B00EFF0F43}" srcOrd="0" destOrd="0" parTransId="{63C6E6CC-1B34-4C7E-8D90-D72A2CFDD66C}" sibTransId="{38C41A23-B9AB-43AB-8DE7-9F60E5D930CF}"/>
    <dgm:cxn modelId="{E981B0A8-51C6-4D16-8ED8-8385F6DFAF34}" type="presOf" srcId="{63C6E6CC-1B34-4C7E-8D90-D72A2CFDD66C}" destId="{05E09309-AB25-4533-B003-AF87F3F03C5F}" srcOrd="0" destOrd="0" presId="urn:microsoft.com/office/officeart/2005/8/layout/radial4"/>
    <dgm:cxn modelId="{A0AE12CE-06DD-4A13-ACBF-A200F696A44A}" srcId="{DADC0583-D351-4B6F-851D-CF6AB6824677}" destId="{220C88B6-BD14-437A-8E1A-358F55420B84}" srcOrd="6" destOrd="0" parTransId="{CFBF6DE2-38F6-4EFD-918C-4FC7D6DB7AD0}" sibTransId="{F36149BB-EC91-49BF-8F28-D5B7195CB9F2}"/>
    <dgm:cxn modelId="{40BF2CF0-EAAB-4924-A7E2-F2D7F79F9F59}" type="presOf" srcId="{EF2982A8-A0E1-43EF-AE55-DE5D0072E4B1}" destId="{95B04DB5-3F62-4549-BF92-4856F06206B7}" srcOrd="0" destOrd="0" presId="urn:microsoft.com/office/officeart/2005/8/layout/radial4"/>
    <dgm:cxn modelId="{61924689-0E6B-4215-A9E8-452648499F91}" type="presOf" srcId="{11AF8907-1B15-43AC-AB76-B84C0A5832B6}" destId="{873C4AF1-3375-4485-84A8-A0D175123038}" srcOrd="0" destOrd="0" presId="urn:microsoft.com/office/officeart/2005/8/layout/radial4"/>
    <dgm:cxn modelId="{E79607CF-DE28-47BD-8E5F-BFB6B93BB8EF}" type="presOf" srcId="{FD107F69-7D1F-4698-B8D0-402A1AA43C76}" destId="{86650997-A245-4098-8C97-DA75F911E9AB}" srcOrd="0" destOrd="0" presId="urn:microsoft.com/office/officeart/2005/8/layout/radial4"/>
    <dgm:cxn modelId="{8FEC75F2-34DA-4C33-B255-702F369A457E}" srcId="{BCDD553E-8A67-4188-A472-611B75965081}" destId="{8CC6C037-A256-42D1-B85A-AEC6B5B3A24C}" srcOrd="2" destOrd="0" parTransId="{FD107F69-7D1F-4698-B8D0-402A1AA43C76}" sibTransId="{D1C0FBE5-429C-4716-986D-CB24B3AB761E}"/>
    <dgm:cxn modelId="{EEF14AD2-0C0C-4368-B75A-70BC02ED890A}" srcId="{BCDD553E-8A67-4188-A472-611B75965081}" destId="{1053EFDA-D09E-4D23-BDB4-961B82EEB15D}" srcOrd="1" destOrd="0" parTransId="{D94BE3FF-AE3A-41DE-B299-D7BE4D8E188F}" sibTransId="{84C713F6-3C79-400B-8095-AD050486902F}"/>
    <dgm:cxn modelId="{E427130B-0727-46B4-A6A3-2A3527E8A256}" type="presOf" srcId="{1053EFDA-D09E-4D23-BDB4-961B82EEB15D}" destId="{DF8EBE92-849F-4C06-87A3-51CE3DD20A92}" srcOrd="0" destOrd="0" presId="urn:microsoft.com/office/officeart/2005/8/layout/radial4"/>
    <dgm:cxn modelId="{DF5E8F00-8A97-4D8A-AF04-017526CA4030}" srcId="{DADC0583-D351-4B6F-851D-CF6AB6824677}" destId="{CEA7FE79-96DE-460A-8361-C1C24B9902F8}" srcOrd="4" destOrd="0" parTransId="{E6C16685-4144-43C8-ABFB-77CF2A75FB3D}" sibTransId="{BB1A0075-33DD-4AB9-A2C4-E84924C01F89}"/>
    <dgm:cxn modelId="{FBD7E931-532D-4105-978B-CEC5367B8814}" srcId="{BCDD553E-8A67-4188-A472-611B75965081}" destId="{57F412CB-5F47-41DC-A27A-9E49891B9C52}" srcOrd="3" destOrd="0" parTransId="{11AF8907-1B15-43AC-AB76-B84C0A5832B6}" sibTransId="{B03A3CE3-90F6-4D8A-A537-8EF061A59B8B}"/>
    <dgm:cxn modelId="{F94410E7-4BCD-4FD2-A3C7-716A5B1D1309}" srcId="{BCDD553E-8A67-4188-A472-611B75965081}" destId="{288DB8C2-0157-46B6-A7E4-C4139B9F6CFF}" srcOrd="4" destOrd="0" parTransId="{EF2982A8-A0E1-43EF-AE55-DE5D0072E4B1}" sibTransId="{3E051CD6-4164-4C83-ADDD-F31755996E03}"/>
    <dgm:cxn modelId="{1A8A5ACF-8A28-486E-9F17-E56774FD87D3}" type="presOf" srcId="{BCDD553E-8A67-4188-A472-611B75965081}" destId="{7B3FC6BB-1DFA-4F42-8214-5A95228F2439}" srcOrd="0" destOrd="0" presId="urn:microsoft.com/office/officeart/2005/8/layout/radial4"/>
    <dgm:cxn modelId="{53BEF19E-0811-4706-A48F-F1D25AF1A6E8}" srcId="{DADC0583-D351-4B6F-851D-CF6AB6824677}" destId="{C6F601E5-EA66-48C3-AD2B-B3D0B65F4B44}" srcOrd="2" destOrd="0" parTransId="{C261B3F9-A227-4419-969C-4E9A86341B30}" sibTransId="{EE881620-511C-44E8-898C-E3FFCED0A42B}"/>
    <dgm:cxn modelId="{EA69DD21-2FF5-46E2-B028-236FF53B8F52}" srcId="{DADC0583-D351-4B6F-851D-CF6AB6824677}" destId="{B9037F0F-996C-47E8-ACCB-02BF28305781}" srcOrd="3" destOrd="0" parTransId="{B10A3089-2A01-416D-9E41-767C6827997C}" sibTransId="{8FCAF8A2-13F2-4C25-A674-198DFE84D8AF}"/>
    <dgm:cxn modelId="{72E0585F-EAA8-4E8E-82DD-91234EED7979}" type="presOf" srcId="{FE520E5F-E700-40DE-9548-54B193E3B1DC}" destId="{BAE9CA5D-F9E7-412D-B4D6-3C53C8FEDFF3}" srcOrd="0" destOrd="0" presId="urn:microsoft.com/office/officeart/2005/8/layout/radial4"/>
    <dgm:cxn modelId="{DA0F0E6E-FCD0-4562-8E70-556321B95F03}" type="presOf" srcId="{288DB8C2-0157-46B6-A7E4-C4139B9F6CFF}" destId="{554E241C-CFB9-4714-8B23-4322637AC09A}" srcOrd="0" destOrd="0" presId="urn:microsoft.com/office/officeart/2005/8/layout/radial4"/>
    <dgm:cxn modelId="{3959A017-FB62-4B5A-8BE3-19014B76A77E}" type="presOf" srcId="{DADC0583-D351-4B6F-851D-CF6AB6824677}" destId="{85F7BE9D-B2EB-4A77-9DC9-389D486E91A0}" srcOrd="0" destOrd="0" presId="urn:microsoft.com/office/officeart/2005/8/layout/radial4"/>
    <dgm:cxn modelId="{0180E82B-8975-45FC-AC10-4EFD980355D7}" srcId="{DADC0583-D351-4B6F-851D-CF6AB6824677}" destId="{8BFAAB1C-235C-449C-BF54-F24AB78032D6}" srcOrd="1" destOrd="0" parTransId="{01C0FCA0-066C-408F-8575-D7E16116A8A5}" sibTransId="{29B078CD-BB38-443E-A8D8-7EFD182FA361}"/>
    <dgm:cxn modelId="{D220BA06-43E1-465C-9AC7-0DC490A80FB7}" type="presParOf" srcId="{85F7BE9D-B2EB-4A77-9DC9-389D486E91A0}" destId="{7B3FC6BB-1DFA-4F42-8214-5A95228F2439}" srcOrd="0" destOrd="0" presId="urn:microsoft.com/office/officeart/2005/8/layout/radial4"/>
    <dgm:cxn modelId="{37C91344-0AA8-41C4-A2BD-619694804A77}" type="presParOf" srcId="{85F7BE9D-B2EB-4A77-9DC9-389D486E91A0}" destId="{05E09309-AB25-4533-B003-AF87F3F03C5F}" srcOrd="1" destOrd="0" presId="urn:microsoft.com/office/officeart/2005/8/layout/radial4"/>
    <dgm:cxn modelId="{C9FEED0A-1403-41A9-8230-ED8D7EA6EAAD}" type="presParOf" srcId="{85F7BE9D-B2EB-4A77-9DC9-389D486E91A0}" destId="{23A3C54F-75BD-4FCB-BEB2-A561268342D2}" srcOrd="2" destOrd="0" presId="urn:microsoft.com/office/officeart/2005/8/layout/radial4"/>
    <dgm:cxn modelId="{1E6804BE-2F61-443F-AA0F-A6041F427D51}" type="presParOf" srcId="{85F7BE9D-B2EB-4A77-9DC9-389D486E91A0}" destId="{FB07132F-3B0B-4239-AF50-FDB4DC6C4760}" srcOrd="3" destOrd="0" presId="urn:microsoft.com/office/officeart/2005/8/layout/radial4"/>
    <dgm:cxn modelId="{40B54F83-A21B-42CA-BBED-AA67DB3AF2CE}" type="presParOf" srcId="{85F7BE9D-B2EB-4A77-9DC9-389D486E91A0}" destId="{DF8EBE92-849F-4C06-87A3-51CE3DD20A92}" srcOrd="4" destOrd="0" presId="urn:microsoft.com/office/officeart/2005/8/layout/radial4"/>
    <dgm:cxn modelId="{4F519061-0454-4084-93C1-C5FA372C347D}" type="presParOf" srcId="{85F7BE9D-B2EB-4A77-9DC9-389D486E91A0}" destId="{86650997-A245-4098-8C97-DA75F911E9AB}" srcOrd="5" destOrd="0" presId="urn:microsoft.com/office/officeart/2005/8/layout/radial4"/>
    <dgm:cxn modelId="{775575C6-CE0F-4F86-841E-86D8C5D766F8}" type="presParOf" srcId="{85F7BE9D-B2EB-4A77-9DC9-389D486E91A0}" destId="{0E98E895-0543-4036-ABF4-4A71E9ADD6A1}" srcOrd="6" destOrd="0" presId="urn:microsoft.com/office/officeart/2005/8/layout/radial4"/>
    <dgm:cxn modelId="{D76B96BA-535A-43DF-8A91-364CCB8536DF}" type="presParOf" srcId="{85F7BE9D-B2EB-4A77-9DC9-389D486E91A0}" destId="{873C4AF1-3375-4485-84A8-A0D175123038}" srcOrd="7" destOrd="0" presId="urn:microsoft.com/office/officeart/2005/8/layout/radial4"/>
    <dgm:cxn modelId="{8F88190F-A33D-4630-B997-858C6D7A59E8}" type="presParOf" srcId="{85F7BE9D-B2EB-4A77-9DC9-389D486E91A0}" destId="{3690B848-8748-4C8B-A4EE-9E31713C64B0}" srcOrd="8" destOrd="0" presId="urn:microsoft.com/office/officeart/2005/8/layout/radial4"/>
    <dgm:cxn modelId="{C64EC5E9-95B5-41D8-ABF1-4D024903F774}" type="presParOf" srcId="{85F7BE9D-B2EB-4A77-9DC9-389D486E91A0}" destId="{95B04DB5-3F62-4549-BF92-4856F06206B7}" srcOrd="9" destOrd="0" presId="urn:microsoft.com/office/officeart/2005/8/layout/radial4"/>
    <dgm:cxn modelId="{78E64CD6-8F9C-46AC-9231-1A65C38D57A2}" type="presParOf" srcId="{85F7BE9D-B2EB-4A77-9DC9-389D486E91A0}" destId="{554E241C-CFB9-4714-8B23-4322637AC09A}" srcOrd="10" destOrd="0" presId="urn:microsoft.com/office/officeart/2005/8/layout/radial4"/>
    <dgm:cxn modelId="{90B7F980-C01F-4390-998D-0E881A1F844A}" type="presParOf" srcId="{85F7BE9D-B2EB-4A77-9DC9-389D486E91A0}" destId="{BAE9CA5D-F9E7-412D-B4D6-3C53C8FEDFF3}" srcOrd="11" destOrd="0" presId="urn:microsoft.com/office/officeart/2005/8/layout/radial4"/>
    <dgm:cxn modelId="{3081F69C-9021-4EF2-A87C-C2752ACBED97}" type="presParOf" srcId="{85F7BE9D-B2EB-4A77-9DC9-389D486E91A0}" destId="{93EECD4C-60BE-4055-80C2-5048B727CB6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5D30B-15FC-416E-9B8A-84C58D7FEA04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5B4333-E781-49FE-9287-36EFEE927D4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Личностно-семейные конфликты</a:t>
          </a:r>
          <a:endParaRPr lang="ru-RU" sz="1600" b="1" dirty="0"/>
        </a:p>
      </dgm:t>
    </dgm:pt>
    <dgm:pt modelId="{047A479A-C1D8-4277-88C3-963105999B5D}" type="parTrans" cxnId="{83A80CEF-0E5B-4DB8-9795-E61BB142B137}">
      <dgm:prSet/>
      <dgm:spPr/>
      <dgm:t>
        <a:bodyPr/>
        <a:lstStyle/>
        <a:p>
          <a:endParaRPr lang="ru-RU"/>
        </a:p>
      </dgm:t>
    </dgm:pt>
    <dgm:pt modelId="{C369DF5F-123F-4A24-974E-2D66BF86F896}" type="sibTrans" cxnId="{83A80CEF-0E5B-4DB8-9795-E61BB142B137}">
      <dgm:prSet/>
      <dgm:spPr/>
      <dgm:t>
        <a:bodyPr/>
        <a:lstStyle/>
        <a:p>
          <a:endParaRPr lang="ru-RU"/>
        </a:p>
      </dgm:t>
    </dgm:pt>
    <dgm:pt modelId="{960E0240-F9F6-40C0-8ACD-DB1EBF208BE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Конфликты, связанные с антисоциальным поведением </a:t>
          </a:r>
          <a:r>
            <a:rPr lang="ru-RU" sz="1600" b="1" dirty="0" err="1" smtClean="0"/>
            <a:t>суицидента</a:t>
          </a:r>
          <a:endParaRPr lang="ru-RU" sz="1600" b="1" dirty="0"/>
        </a:p>
      </dgm:t>
    </dgm:pt>
    <dgm:pt modelId="{1545F4C3-A70E-42BD-B376-7DE314085228}" type="parTrans" cxnId="{D6291E04-B8F1-43E4-977D-A1B51A0DCB76}">
      <dgm:prSet/>
      <dgm:spPr/>
      <dgm:t>
        <a:bodyPr/>
        <a:lstStyle/>
        <a:p>
          <a:endParaRPr lang="ru-RU"/>
        </a:p>
      </dgm:t>
    </dgm:pt>
    <dgm:pt modelId="{FF6BFD32-7FD5-4D60-9742-9C9DB5043309}" type="sibTrans" cxnId="{D6291E04-B8F1-43E4-977D-A1B51A0DCB76}">
      <dgm:prSet/>
      <dgm:spPr/>
      <dgm:t>
        <a:bodyPr/>
        <a:lstStyle/>
        <a:p>
          <a:endParaRPr lang="ru-RU"/>
        </a:p>
      </dgm:t>
    </dgm:pt>
    <dgm:pt modelId="{D640448D-B658-45C5-8EA0-C6A48575007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 </a:t>
          </a:r>
          <a:r>
            <a:rPr lang="ru-RU" sz="1800" b="1" dirty="0" smtClean="0"/>
            <a:t>Конфликты в учебной </a:t>
          </a:r>
          <a:r>
            <a:rPr lang="ru-RU" sz="1600" b="1" dirty="0" smtClean="0"/>
            <a:t>сфере</a:t>
          </a:r>
          <a:endParaRPr lang="ru-RU" sz="1600" dirty="0"/>
        </a:p>
      </dgm:t>
    </dgm:pt>
    <dgm:pt modelId="{39AD8943-5D2D-49B7-969C-86E73F81FF87}" type="parTrans" cxnId="{7262FEF3-3588-4AC6-BAE9-B2AB93E332D4}">
      <dgm:prSet/>
      <dgm:spPr/>
      <dgm:t>
        <a:bodyPr/>
        <a:lstStyle/>
        <a:p>
          <a:endParaRPr lang="ru-RU"/>
        </a:p>
      </dgm:t>
    </dgm:pt>
    <dgm:pt modelId="{618D4BA5-F0DE-4119-8D1E-0AF362E9C921}" type="sibTrans" cxnId="{7262FEF3-3588-4AC6-BAE9-B2AB93E332D4}">
      <dgm:prSet/>
      <dgm:spPr/>
      <dgm:t>
        <a:bodyPr/>
        <a:lstStyle/>
        <a:p>
          <a:endParaRPr lang="ru-RU"/>
        </a:p>
      </dgm:t>
    </dgm:pt>
    <dgm:pt modelId="{2B356941-700B-48E6-A028-11FE91E62E8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! Пребывание  ребенка в опасных интернет – сообществах</a:t>
          </a:r>
        </a:p>
      </dgm:t>
    </dgm:pt>
    <dgm:pt modelId="{CD368174-46C7-4000-A302-E1BC2B16CC74}" type="parTrans" cxnId="{64BBA20D-DF66-42B6-AA87-E0258BADAF2A}">
      <dgm:prSet/>
      <dgm:spPr/>
      <dgm:t>
        <a:bodyPr/>
        <a:lstStyle/>
        <a:p>
          <a:endParaRPr lang="ru-RU"/>
        </a:p>
      </dgm:t>
    </dgm:pt>
    <dgm:pt modelId="{310DA49F-B4C4-4B62-AAF4-FBE1B14F8B06}" type="sibTrans" cxnId="{64BBA20D-DF66-42B6-AA87-E0258BADAF2A}">
      <dgm:prSet/>
      <dgm:spPr/>
      <dgm:t>
        <a:bodyPr/>
        <a:lstStyle/>
        <a:p>
          <a:endParaRPr lang="ru-RU"/>
        </a:p>
      </dgm:t>
    </dgm:pt>
    <dgm:pt modelId="{E26F07E4-C928-4B1C-BDA6-4A58603BCF1B}" type="pres">
      <dgm:prSet presAssocID="{8675D30B-15FC-416E-9B8A-84C58D7FEA0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B990F1-A0C6-4A95-A13C-D5E94567C44E}" type="pres">
      <dgm:prSet presAssocID="{8675D30B-15FC-416E-9B8A-84C58D7FEA04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9BF0514-863D-408E-9182-5CEF4CB81B6E}" type="pres">
      <dgm:prSet presAssocID="{8675D30B-15FC-416E-9B8A-84C58D7FEA04}" presName="theList" presStyleCnt="0"/>
      <dgm:spPr/>
    </dgm:pt>
    <dgm:pt modelId="{7A450F57-258E-41E5-B4FC-32EDAA18DAEB}" type="pres">
      <dgm:prSet presAssocID="{2B356941-700B-48E6-A028-11FE91E62E85}" presName="aNode" presStyleLbl="fgAcc1" presStyleIdx="0" presStyleCnt="4" custLinFactNeighborX="-700" custLinFactNeighborY="-64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E263F-8A6F-4392-9F72-96B46F0E56CC}" type="pres">
      <dgm:prSet presAssocID="{2B356941-700B-48E6-A028-11FE91E62E85}" presName="aSpace" presStyleCnt="0"/>
      <dgm:spPr/>
    </dgm:pt>
    <dgm:pt modelId="{E33C31A5-3DAD-4620-AF2E-5AE099906669}" type="pres">
      <dgm:prSet presAssocID="{D640448D-B658-45C5-8EA0-C6A485750077}" presName="aNode" presStyleLbl="fgAcc1" presStyleIdx="1" presStyleCnt="4" custLinFactNeighborX="-700" custLinFactNeighborY="-3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7938-7DF9-4338-995F-070007199E31}" type="pres">
      <dgm:prSet presAssocID="{D640448D-B658-45C5-8EA0-C6A485750077}" presName="aSpace" presStyleCnt="0"/>
      <dgm:spPr/>
    </dgm:pt>
    <dgm:pt modelId="{64BDBBDE-50DE-4B71-8DE6-6EB620EFF868}" type="pres">
      <dgm:prSet presAssocID="{960E0240-F9F6-40C0-8ACD-DB1EBF208BE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01449-013E-49DD-A508-195D3A2E8C5E}" type="pres">
      <dgm:prSet presAssocID="{960E0240-F9F6-40C0-8ACD-DB1EBF208BE8}" presName="aSpace" presStyleCnt="0"/>
      <dgm:spPr/>
    </dgm:pt>
    <dgm:pt modelId="{A4960888-FA0E-41CB-8D93-874CB4D1CBBB}" type="pres">
      <dgm:prSet presAssocID="{B95B4333-E781-49FE-9287-36EFEE927D41}" presName="aNode" presStyleLbl="fgAcc1" presStyleIdx="3" presStyleCnt="4" custLinFactNeighborX="-700" custLinFactNeighborY="-4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9A592-CC0B-42D1-9164-4C6A4710972D}" type="pres">
      <dgm:prSet presAssocID="{B95B4333-E781-49FE-9287-36EFEE927D41}" presName="aSpace" presStyleCnt="0"/>
      <dgm:spPr/>
    </dgm:pt>
  </dgm:ptLst>
  <dgm:cxnLst>
    <dgm:cxn modelId="{8D2D28AA-8935-4D60-99E9-5DFD2CC25B16}" type="presOf" srcId="{960E0240-F9F6-40C0-8ACD-DB1EBF208BE8}" destId="{64BDBBDE-50DE-4B71-8DE6-6EB620EFF868}" srcOrd="0" destOrd="0" presId="urn:microsoft.com/office/officeart/2005/8/layout/pyramid2"/>
    <dgm:cxn modelId="{6BEE3E4B-EFDE-4B98-BB2B-53B0E5E362C1}" type="presOf" srcId="{8675D30B-15FC-416E-9B8A-84C58D7FEA04}" destId="{E26F07E4-C928-4B1C-BDA6-4A58603BCF1B}" srcOrd="0" destOrd="0" presId="urn:microsoft.com/office/officeart/2005/8/layout/pyramid2"/>
    <dgm:cxn modelId="{83A80CEF-0E5B-4DB8-9795-E61BB142B137}" srcId="{8675D30B-15FC-416E-9B8A-84C58D7FEA04}" destId="{B95B4333-E781-49FE-9287-36EFEE927D41}" srcOrd="3" destOrd="0" parTransId="{047A479A-C1D8-4277-88C3-963105999B5D}" sibTransId="{C369DF5F-123F-4A24-974E-2D66BF86F896}"/>
    <dgm:cxn modelId="{B5EBBDFE-578D-4D9E-9293-0E9396806E3C}" type="presOf" srcId="{B95B4333-E781-49FE-9287-36EFEE927D41}" destId="{A4960888-FA0E-41CB-8D93-874CB4D1CBBB}" srcOrd="0" destOrd="0" presId="urn:microsoft.com/office/officeart/2005/8/layout/pyramid2"/>
    <dgm:cxn modelId="{A6882893-621A-4F7B-B6FC-51F171E33385}" type="presOf" srcId="{D640448D-B658-45C5-8EA0-C6A485750077}" destId="{E33C31A5-3DAD-4620-AF2E-5AE099906669}" srcOrd="0" destOrd="0" presId="urn:microsoft.com/office/officeart/2005/8/layout/pyramid2"/>
    <dgm:cxn modelId="{64BBA20D-DF66-42B6-AA87-E0258BADAF2A}" srcId="{8675D30B-15FC-416E-9B8A-84C58D7FEA04}" destId="{2B356941-700B-48E6-A028-11FE91E62E85}" srcOrd="0" destOrd="0" parTransId="{CD368174-46C7-4000-A302-E1BC2B16CC74}" sibTransId="{310DA49F-B4C4-4B62-AAF4-FBE1B14F8B06}"/>
    <dgm:cxn modelId="{D6291E04-B8F1-43E4-977D-A1B51A0DCB76}" srcId="{8675D30B-15FC-416E-9B8A-84C58D7FEA04}" destId="{960E0240-F9F6-40C0-8ACD-DB1EBF208BE8}" srcOrd="2" destOrd="0" parTransId="{1545F4C3-A70E-42BD-B376-7DE314085228}" sibTransId="{FF6BFD32-7FD5-4D60-9742-9C9DB5043309}"/>
    <dgm:cxn modelId="{7262FEF3-3588-4AC6-BAE9-B2AB93E332D4}" srcId="{8675D30B-15FC-416E-9B8A-84C58D7FEA04}" destId="{D640448D-B658-45C5-8EA0-C6A485750077}" srcOrd="1" destOrd="0" parTransId="{39AD8943-5D2D-49B7-969C-86E73F81FF87}" sibTransId="{618D4BA5-F0DE-4119-8D1E-0AF362E9C921}"/>
    <dgm:cxn modelId="{7326531E-F264-436C-A8D7-D7D6D385FBEE}" type="presOf" srcId="{2B356941-700B-48E6-A028-11FE91E62E85}" destId="{7A450F57-258E-41E5-B4FC-32EDAA18DAEB}" srcOrd="0" destOrd="0" presId="urn:microsoft.com/office/officeart/2005/8/layout/pyramid2"/>
    <dgm:cxn modelId="{A0D0C589-5DAD-42AB-9178-00349CD01F5B}" type="presParOf" srcId="{E26F07E4-C928-4B1C-BDA6-4A58603BCF1B}" destId="{BFB990F1-A0C6-4A95-A13C-D5E94567C44E}" srcOrd="0" destOrd="0" presId="urn:microsoft.com/office/officeart/2005/8/layout/pyramid2"/>
    <dgm:cxn modelId="{8169593E-C7F5-45EF-9C57-93BF63380247}" type="presParOf" srcId="{E26F07E4-C928-4B1C-BDA6-4A58603BCF1B}" destId="{B9BF0514-863D-408E-9182-5CEF4CB81B6E}" srcOrd="1" destOrd="0" presId="urn:microsoft.com/office/officeart/2005/8/layout/pyramid2"/>
    <dgm:cxn modelId="{F20A3DFF-F9CE-4FB4-A819-250184A74E8F}" type="presParOf" srcId="{B9BF0514-863D-408E-9182-5CEF4CB81B6E}" destId="{7A450F57-258E-41E5-B4FC-32EDAA18DAEB}" srcOrd="0" destOrd="0" presId="urn:microsoft.com/office/officeart/2005/8/layout/pyramid2"/>
    <dgm:cxn modelId="{53F1E6EF-3CE0-489C-B593-FF42D9C325B7}" type="presParOf" srcId="{B9BF0514-863D-408E-9182-5CEF4CB81B6E}" destId="{0EAE263F-8A6F-4392-9F72-96B46F0E56CC}" srcOrd="1" destOrd="0" presId="urn:microsoft.com/office/officeart/2005/8/layout/pyramid2"/>
    <dgm:cxn modelId="{091C12C0-A3EA-497B-BFD4-88E4B7A75370}" type="presParOf" srcId="{B9BF0514-863D-408E-9182-5CEF4CB81B6E}" destId="{E33C31A5-3DAD-4620-AF2E-5AE099906669}" srcOrd="2" destOrd="0" presId="urn:microsoft.com/office/officeart/2005/8/layout/pyramid2"/>
    <dgm:cxn modelId="{AFC7F245-9182-46B9-9F26-BA636B5A658B}" type="presParOf" srcId="{B9BF0514-863D-408E-9182-5CEF4CB81B6E}" destId="{47377938-7DF9-4338-995F-070007199E31}" srcOrd="3" destOrd="0" presId="urn:microsoft.com/office/officeart/2005/8/layout/pyramid2"/>
    <dgm:cxn modelId="{CD14432B-B872-4948-9280-37658B04F94E}" type="presParOf" srcId="{B9BF0514-863D-408E-9182-5CEF4CB81B6E}" destId="{64BDBBDE-50DE-4B71-8DE6-6EB620EFF868}" srcOrd="4" destOrd="0" presId="urn:microsoft.com/office/officeart/2005/8/layout/pyramid2"/>
    <dgm:cxn modelId="{9C132C6F-5DE6-43A7-9A79-12E3745D949E}" type="presParOf" srcId="{B9BF0514-863D-408E-9182-5CEF4CB81B6E}" destId="{A1101449-013E-49DD-A508-195D3A2E8C5E}" srcOrd="5" destOrd="0" presId="urn:microsoft.com/office/officeart/2005/8/layout/pyramid2"/>
    <dgm:cxn modelId="{DB32CB06-D91E-41EC-AB4B-295C47F2FED9}" type="presParOf" srcId="{B9BF0514-863D-408E-9182-5CEF4CB81B6E}" destId="{A4960888-FA0E-41CB-8D93-874CB4D1CBBB}" srcOrd="6" destOrd="0" presId="urn:microsoft.com/office/officeart/2005/8/layout/pyramid2"/>
    <dgm:cxn modelId="{49122D34-6C74-47A2-92B3-1FF4236872F9}" type="presParOf" srcId="{B9BF0514-863D-408E-9182-5CEF4CB81B6E}" destId="{C5F9A592-CC0B-42D1-9164-4C6A4710972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3DC2F-23B1-45A9-8013-BAA992F1294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4537F-EB00-422A-BD52-937005961D7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Факторы, снижающие уровень  суицидального риска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E9BA7-98CA-407C-8A0F-F7B6334DB345}" type="parTrans" cxnId="{DC43F6EB-F1B9-47FD-9F9D-173974CF22F5}">
      <dgm:prSet/>
      <dgm:spPr/>
      <dgm:t>
        <a:bodyPr/>
        <a:lstStyle/>
        <a:p>
          <a:endParaRPr lang="ru-RU"/>
        </a:p>
      </dgm:t>
    </dgm:pt>
    <dgm:pt modelId="{E826D3FE-163C-4C9A-B258-72954860FFDD}" type="sibTrans" cxnId="{DC43F6EB-F1B9-47FD-9F9D-173974CF22F5}">
      <dgm:prSet/>
      <dgm:spPr/>
      <dgm:t>
        <a:bodyPr/>
        <a:lstStyle/>
        <a:p>
          <a:endParaRPr lang="ru-RU"/>
        </a:p>
      </dgm:t>
    </dgm:pt>
    <dgm:pt modelId="{7D483261-C781-4AE5-80AA-2ADC39806B2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Чувство долга, понятие о чести</a:t>
          </a:r>
          <a:endParaRPr lang="ru-RU" sz="1800" b="1" dirty="0">
            <a:solidFill>
              <a:srgbClr val="002060"/>
            </a:solidFill>
          </a:endParaRPr>
        </a:p>
      </dgm:t>
    </dgm:pt>
    <dgm:pt modelId="{51472EB1-02BF-4274-9908-D0CFFCE21C76}" type="parTrans" cxnId="{8A336B5D-6E0F-49B8-B0DB-FE8F1C23BA6C}">
      <dgm:prSet/>
      <dgm:spPr/>
      <dgm:t>
        <a:bodyPr/>
        <a:lstStyle/>
        <a:p>
          <a:endParaRPr lang="ru-RU"/>
        </a:p>
      </dgm:t>
    </dgm:pt>
    <dgm:pt modelId="{A2BB70F1-CCBE-421A-8128-2B130193B22C}" type="sibTrans" cxnId="{8A336B5D-6E0F-49B8-B0DB-FE8F1C23BA6C}">
      <dgm:prSet/>
      <dgm:spPr/>
      <dgm:t>
        <a:bodyPr/>
        <a:lstStyle/>
        <a:p>
          <a:endParaRPr lang="ru-RU"/>
        </a:p>
      </dgm:t>
    </dgm:pt>
    <dgm:pt modelId="{0AAFD6EC-07DB-4AE9-915B-ED0EAC68A6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Неиспользованные возможности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82BF0516-693D-4459-AFBA-DEE0D7502FA2}" type="parTrans" cxnId="{B1D19C66-8AF8-4CCD-B947-D73373002E7D}">
      <dgm:prSet/>
      <dgm:spPr/>
      <dgm:t>
        <a:bodyPr/>
        <a:lstStyle/>
        <a:p>
          <a:endParaRPr lang="ru-RU"/>
        </a:p>
      </dgm:t>
    </dgm:pt>
    <dgm:pt modelId="{AC2A2FCC-D64C-4F2A-BA30-7DEF01E3843C}" type="sibTrans" cxnId="{B1D19C66-8AF8-4CCD-B947-D73373002E7D}">
      <dgm:prSet/>
      <dgm:spPr/>
      <dgm:t>
        <a:bodyPr/>
        <a:lstStyle/>
        <a:p>
          <a:endParaRPr lang="ru-RU"/>
        </a:p>
      </dgm:t>
    </dgm:pt>
    <dgm:pt modelId="{B4AF4CDF-2032-4336-B7B5-1740FC1EBB7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Наличие планов Цель в жизни</a:t>
          </a:r>
          <a:endParaRPr lang="ru-RU" sz="1800" b="1" dirty="0">
            <a:solidFill>
              <a:srgbClr val="002060"/>
            </a:solidFill>
          </a:endParaRPr>
        </a:p>
      </dgm:t>
    </dgm:pt>
    <dgm:pt modelId="{E56BA290-8476-4618-9A2B-2D6DE1726DB5}" type="parTrans" cxnId="{E4C5C153-E41E-442D-9EF0-0B2C62A89CBA}">
      <dgm:prSet/>
      <dgm:spPr/>
      <dgm:t>
        <a:bodyPr/>
        <a:lstStyle/>
        <a:p>
          <a:endParaRPr lang="ru-RU"/>
        </a:p>
      </dgm:t>
    </dgm:pt>
    <dgm:pt modelId="{65186D0A-CDDA-43D0-B341-C5FBE5649845}" type="sibTrans" cxnId="{E4C5C153-E41E-442D-9EF0-0B2C62A89CBA}">
      <dgm:prSet/>
      <dgm:spPr/>
      <dgm:t>
        <a:bodyPr/>
        <a:lstStyle/>
        <a:p>
          <a:endParaRPr lang="ru-RU"/>
        </a:p>
      </dgm:t>
    </dgm:pt>
    <dgm:pt modelId="{53C277F6-53E1-42EB-B80E-7EBE2D883C7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Эстетические  критерии мышления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49A3EDF6-5211-452B-BDF6-B4E51EA5C3C7}" type="parTrans" cxnId="{A8F170FE-7975-4943-8750-88784A41B9BB}">
      <dgm:prSet/>
      <dgm:spPr/>
      <dgm:t>
        <a:bodyPr/>
        <a:lstStyle/>
        <a:p>
          <a:endParaRPr lang="ru-RU"/>
        </a:p>
      </dgm:t>
    </dgm:pt>
    <dgm:pt modelId="{41B085E3-2373-44B3-AF4F-ABF902EBB04E}" type="sibTrans" cxnId="{A8F170FE-7975-4943-8750-88784A41B9BB}">
      <dgm:prSet/>
      <dgm:spPr/>
      <dgm:t>
        <a:bodyPr/>
        <a:lstStyle/>
        <a:p>
          <a:endParaRPr lang="ru-RU"/>
        </a:p>
      </dgm:t>
    </dgm:pt>
    <dgm:pt modelId="{E25A58B2-5781-4169-9AA2-8553F1441E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Эмоциональная привязанность</a:t>
          </a:r>
          <a:endParaRPr lang="ru-RU" sz="1800" b="1" dirty="0">
            <a:solidFill>
              <a:srgbClr val="002060"/>
            </a:solidFill>
          </a:endParaRPr>
        </a:p>
      </dgm:t>
    </dgm:pt>
    <dgm:pt modelId="{852CE5DF-458C-4D9D-AA11-5DE382C19F12}" type="parTrans" cxnId="{9D7F4605-7C4E-4C55-8E9C-72450B934922}">
      <dgm:prSet/>
      <dgm:spPr/>
      <dgm:t>
        <a:bodyPr/>
        <a:lstStyle/>
        <a:p>
          <a:endParaRPr lang="ru-RU"/>
        </a:p>
      </dgm:t>
    </dgm:pt>
    <dgm:pt modelId="{A30A54EB-3F6F-45A3-A660-F0D1787408D9}" type="sibTrans" cxnId="{9D7F4605-7C4E-4C55-8E9C-72450B934922}">
      <dgm:prSet/>
      <dgm:spPr/>
      <dgm:t>
        <a:bodyPr/>
        <a:lstStyle/>
        <a:p>
          <a:endParaRPr lang="ru-RU"/>
        </a:p>
      </dgm:t>
    </dgm:pt>
    <dgm:pt modelId="{4F95DEEB-6107-41E4-B0F1-B701905CC72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Родственные обязанности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33851D3D-2447-4523-9C43-EF0992985D96}" type="parTrans" cxnId="{BC4758CB-B1B1-4E2E-A780-F24F8633BA86}">
      <dgm:prSet/>
      <dgm:spPr/>
      <dgm:t>
        <a:bodyPr/>
        <a:lstStyle/>
        <a:p>
          <a:endParaRPr lang="ru-RU"/>
        </a:p>
      </dgm:t>
    </dgm:pt>
    <dgm:pt modelId="{4B388162-5329-4534-94FE-51C6F686353B}" type="sibTrans" cxnId="{BC4758CB-B1B1-4E2E-A780-F24F8633BA86}">
      <dgm:prSet/>
      <dgm:spPr/>
      <dgm:t>
        <a:bodyPr/>
        <a:lstStyle/>
        <a:p>
          <a:endParaRPr lang="ru-RU"/>
        </a:p>
      </dgm:t>
    </dgm:pt>
    <dgm:pt modelId="{D865BE76-E85B-44CD-8ABE-01747B2A22C2}" type="pres">
      <dgm:prSet presAssocID="{71F3DC2F-23B1-45A9-8013-BAA992F129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2001-DB79-4425-B8EA-56F5000AE34C}" type="pres">
      <dgm:prSet presAssocID="{C204537F-EB00-422A-BD52-937005961D76}" presName="centerShape" presStyleLbl="node0" presStyleIdx="0" presStyleCnt="1" custScaleX="120547" custScaleY="121192" custLinFactNeighborX="3495" custLinFactNeighborY="630"/>
      <dgm:spPr/>
      <dgm:t>
        <a:bodyPr/>
        <a:lstStyle/>
        <a:p>
          <a:endParaRPr lang="ru-RU"/>
        </a:p>
      </dgm:t>
    </dgm:pt>
    <dgm:pt modelId="{1644866E-B465-4DAE-B72E-7C61D501FADF}" type="pres">
      <dgm:prSet presAssocID="{7D483261-C781-4AE5-80AA-2ADC39806B28}" presName="node" presStyleLbl="node1" presStyleIdx="0" presStyleCnt="6" custScaleX="170992" custRadScaleRad="97007" custRadScaleInc="1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CAD69-9445-40F6-89EF-295E3C3AD903}" type="pres">
      <dgm:prSet presAssocID="{7D483261-C781-4AE5-80AA-2ADC39806B28}" presName="dummy" presStyleCnt="0"/>
      <dgm:spPr/>
    </dgm:pt>
    <dgm:pt modelId="{254EE104-BC55-40D6-A676-E11E1BC1B749}" type="pres">
      <dgm:prSet presAssocID="{A2BB70F1-CCBE-421A-8128-2B130193B22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0BEBAD6-DE37-4F1F-9519-651DDB48B333}" type="pres">
      <dgm:prSet presAssocID="{4F95DEEB-6107-41E4-B0F1-B701905CC72F}" presName="node" presStyleLbl="node1" presStyleIdx="1" presStyleCnt="6" custScaleX="142214" custRadScaleRad="124449" custRadScaleInc="2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2264-4BB8-42DF-958D-9AF3EB0754C1}" type="pres">
      <dgm:prSet presAssocID="{4F95DEEB-6107-41E4-B0F1-B701905CC72F}" presName="dummy" presStyleCnt="0"/>
      <dgm:spPr/>
    </dgm:pt>
    <dgm:pt modelId="{713E69A3-5856-4A49-949D-99329473BA7A}" type="pres">
      <dgm:prSet presAssocID="{4B388162-5329-4534-94FE-51C6F686353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84AEF71-8B92-4D41-9B00-BD0C3A6D0F3A}" type="pres">
      <dgm:prSet presAssocID="{E25A58B2-5781-4169-9AA2-8553F1441E81}" presName="node" presStyleLbl="node1" presStyleIdx="2" presStyleCnt="6" custScaleX="177743" custRadScaleRad="123423" custRadScaleInc="-2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7D0E-D2FB-4A89-A721-F6B6B9ADE380}" type="pres">
      <dgm:prSet presAssocID="{E25A58B2-5781-4169-9AA2-8553F1441E81}" presName="dummy" presStyleCnt="0"/>
      <dgm:spPr/>
    </dgm:pt>
    <dgm:pt modelId="{A569EE20-F604-486E-B3FF-9C1C746C2FE4}" type="pres">
      <dgm:prSet presAssocID="{A30A54EB-3F6F-45A3-A660-F0D1787408D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28A7021-489F-4262-9C1F-929881256394}" type="pres">
      <dgm:prSet presAssocID="{0AAFD6EC-07DB-4AE9-915B-ED0EAC68A6C6}" presName="node" presStyleLbl="node1" presStyleIdx="3" presStyleCnt="6" custScaleX="21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5B1E-11DB-4FDE-93C0-586DFDA71E25}" type="pres">
      <dgm:prSet presAssocID="{0AAFD6EC-07DB-4AE9-915B-ED0EAC68A6C6}" presName="dummy" presStyleCnt="0"/>
      <dgm:spPr/>
    </dgm:pt>
    <dgm:pt modelId="{528D76C4-34F9-4323-9908-6BB2C97386EB}" type="pres">
      <dgm:prSet presAssocID="{AC2A2FCC-D64C-4F2A-BA30-7DEF01E3843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6CB55EA-D39E-46FE-B1F2-06BC68D47650}" type="pres">
      <dgm:prSet presAssocID="{B4AF4CDF-2032-4336-B7B5-1740FC1EBB70}" presName="node" presStyleLbl="node1" presStyleIdx="4" presStyleCnt="6" custScaleX="178112" custScaleY="89908" custRadScaleRad="117928" custRadScaleInc="3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44BA-1DEC-4232-91F3-CC951A414611}" type="pres">
      <dgm:prSet presAssocID="{B4AF4CDF-2032-4336-B7B5-1740FC1EBB70}" presName="dummy" presStyleCnt="0"/>
      <dgm:spPr/>
    </dgm:pt>
    <dgm:pt modelId="{AD499A9A-30C3-4FF1-9D2E-44D8453BDBD7}" type="pres">
      <dgm:prSet presAssocID="{65186D0A-CDDA-43D0-B341-C5FBE564984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C4CA758-0A1E-4F4D-BEA0-05B6DD289775}" type="pres">
      <dgm:prSet presAssocID="{53C277F6-53E1-42EB-B80E-7EBE2D883C7B}" presName="node" presStyleLbl="node1" presStyleIdx="5" presStyleCnt="6" custScaleX="186890" custRadScaleRad="113018" custRadScaleInc="-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8D05F-467A-4AEF-8C89-4025984D1792}" type="pres">
      <dgm:prSet presAssocID="{53C277F6-53E1-42EB-B80E-7EBE2D883C7B}" presName="dummy" presStyleCnt="0"/>
      <dgm:spPr/>
    </dgm:pt>
    <dgm:pt modelId="{C16BE712-EFE8-4F63-BA56-72AA782977E4}" type="pres">
      <dgm:prSet presAssocID="{41B085E3-2373-44B3-AF4F-ABF902EBB04E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B81B814-3C5E-452B-99C0-4FFA7DF65AEB}" type="presOf" srcId="{4B388162-5329-4534-94FE-51C6F686353B}" destId="{713E69A3-5856-4A49-949D-99329473BA7A}" srcOrd="0" destOrd="0" presId="urn:microsoft.com/office/officeart/2005/8/layout/radial6"/>
    <dgm:cxn modelId="{79C2D642-1146-4688-BB03-C34F03D63025}" type="presOf" srcId="{C204537F-EB00-422A-BD52-937005961D76}" destId="{15112001-DB79-4425-B8EA-56F5000AE34C}" srcOrd="0" destOrd="0" presId="urn:microsoft.com/office/officeart/2005/8/layout/radial6"/>
    <dgm:cxn modelId="{E7C459AF-F4D8-4F2A-AAE9-05398B66F040}" type="presOf" srcId="{65186D0A-CDDA-43D0-B341-C5FBE5649845}" destId="{AD499A9A-30C3-4FF1-9D2E-44D8453BDBD7}" srcOrd="0" destOrd="0" presId="urn:microsoft.com/office/officeart/2005/8/layout/radial6"/>
    <dgm:cxn modelId="{BC4758CB-B1B1-4E2E-A780-F24F8633BA86}" srcId="{C204537F-EB00-422A-BD52-937005961D76}" destId="{4F95DEEB-6107-41E4-B0F1-B701905CC72F}" srcOrd="1" destOrd="0" parTransId="{33851D3D-2447-4523-9C43-EF0992985D96}" sibTransId="{4B388162-5329-4534-94FE-51C6F686353B}"/>
    <dgm:cxn modelId="{8A336B5D-6E0F-49B8-B0DB-FE8F1C23BA6C}" srcId="{C204537F-EB00-422A-BD52-937005961D76}" destId="{7D483261-C781-4AE5-80AA-2ADC39806B28}" srcOrd="0" destOrd="0" parTransId="{51472EB1-02BF-4274-9908-D0CFFCE21C76}" sibTransId="{A2BB70F1-CCBE-421A-8128-2B130193B22C}"/>
    <dgm:cxn modelId="{FF2944DA-1E18-4107-B8F5-092CE5AAD306}" type="presOf" srcId="{A2BB70F1-CCBE-421A-8128-2B130193B22C}" destId="{254EE104-BC55-40D6-A676-E11E1BC1B749}" srcOrd="0" destOrd="0" presId="urn:microsoft.com/office/officeart/2005/8/layout/radial6"/>
    <dgm:cxn modelId="{DC43F6EB-F1B9-47FD-9F9D-173974CF22F5}" srcId="{71F3DC2F-23B1-45A9-8013-BAA992F12945}" destId="{C204537F-EB00-422A-BD52-937005961D76}" srcOrd="0" destOrd="0" parTransId="{E9CE9BA7-98CA-407C-8A0F-F7B6334DB345}" sibTransId="{E826D3FE-163C-4C9A-B258-72954860FFDD}"/>
    <dgm:cxn modelId="{A2205BA1-E266-4EE5-A7C9-A6AC977FBF49}" type="presOf" srcId="{E25A58B2-5781-4169-9AA2-8553F1441E81}" destId="{C84AEF71-8B92-4D41-9B00-BD0C3A6D0F3A}" srcOrd="0" destOrd="0" presId="urn:microsoft.com/office/officeart/2005/8/layout/radial6"/>
    <dgm:cxn modelId="{7F8920CB-F737-4D89-8DE3-19C3DA01D032}" type="presOf" srcId="{A30A54EB-3F6F-45A3-A660-F0D1787408D9}" destId="{A569EE20-F604-486E-B3FF-9C1C746C2FE4}" srcOrd="0" destOrd="0" presId="urn:microsoft.com/office/officeart/2005/8/layout/radial6"/>
    <dgm:cxn modelId="{CA0D210C-2E39-413A-BD92-DCB15535BADA}" type="presOf" srcId="{71F3DC2F-23B1-45A9-8013-BAA992F12945}" destId="{D865BE76-E85B-44CD-8ABE-01747B2A22C2}" srcOrd="0" destOrd="0" presId="urn:microsoft.com/office/officeart/2005/8/layout/radial6"/>
    <dgm:cxn modelId="{AF56F05B-B938-40DD-A9F0-19AE44D49973}" type="presOf" srcId="{4F95DEEB-6107-41E4-B0F1-B701905CC72F}" destId="{D0BEBAD6-DE37-4F1F-9519-651DDB48B333}" srcOrd="0" destOrd="0" presId="urn:microsoft.com/office/officeart/2005/8/layout/radial6"/>
    <dgm:cxn modelId="{9D7F4605-7C4E-4C55-8E9C-72450B934922}" srcId="{C204537F-EB00-422A-BD52-937005961D76}" destId="{E25A58B2-5781-4169-9AA2-8553F1441E81}" srcOrd="2" destOrd="0" parTransId="{852CE5DF-458C-4D9D-AA11-5DE382C19F12}" sibTransId="{A30A54EB-3F6F-45A3-A660-F0D1787408D9}"/>
    <dgm:cxn modelId="{264B2F21-D141-4E9A-ACDC-71D703B9B986}" type="presOf" srcId="{AC2A2FCC-D64C-4F2A-BA30-7DEF01E3843C}" destId="{528D76C4-34F9-4323-9908-6BB2C97386EB}" srcOrd="0" destOrd="0" presId="urn:microsoft.com/office/officeart/2005/8/layout/radial6"/>
    <dgm:cxn modelId="{5D9DFD82-A9D4-4056-9AA6-54E430898161}" type="presOf" srcId="{B4AF4CDF-2032-4336-B7B5-1740FC1EBB70}" destId="{36CB55EA-D39E-46FE-B1F2-06BC68D47650}" srcOrd="0" destOrd="0" presId="urn:microsoft.com/office/officeart/2005/8/layout/radial6"/>
    <dgm:cxn modelId="{A1815366-6913-491A-814A-54713ED013B1}" type="presOf" srcId="{0AAFD6EC-07DB-4AE9-915B-ED0EAC68A6C6}" destId="{F28A7021-489F-4262-9C1F-929881256394}" srcOrd="0" destOrd="0" presId="urn:microsoft.com/office/officeart/2005/8/layout/radial6"/>
    <dgm:cxn modelId="{B1D19C66-8AF8-4CCD-B947-D73373002E7D}" srcId="{C204537F-EB00-422A-BD52-937005961D76}" destId="{0AAFD6EC-07DB-4AE9-915B-ED0EAC68A6C6}" srcOrd="3" destOrd="0" parTransId="{82BF0516-693D-4459-AFBA-DEE0D7502FA2}" sibTransId="{AC2A2FCC-D64C-4F2A-BA30-7DEF01E3843C}"/>
    <dgm:cxn modelId="{D88B1CDF-D0D0-466A-AB91-413296FFD20A}" type="presOf" srcId="{41B085E3-2373-44B3-AF4F-ABF902EBB04E}" destId="{C16BE712-EFE8-4F63-BA56-72AA782977E4}" srcOrd="0" destOrd="0" presId="urn:microsoft.com/office/officeart/2005/8/layout/radial6"/>
    <dgm:cxn modelId="{A8F170FE-7975-4943-8750-88784A41B9BB}" srcId="{C204537F-EB00-422A-BD52-937005961D76}" destId="{53C277F6-53E1-42EB-B80E-7EBE2D883C7B}" srcOrd="5" destOrd="0" parTransId="{49A3EDF6-5211-452B-BDF6-B4E51EA5C3C7}" sibTransId="{41B085E3-2373-44B3-AF4F-ABF902EBB04E}"/>
    <dgm:cxn modelId="{E4C5C153-E41E-442D-9EF0-0B2C62A89CBA}" srcId="{C204537F-EB00-422A-BD52-937005961D76}" destId="{B4AF4CDF-2032-4336-B7B5-1740FC1EBB70}" srcOrd="4" destOrd="0" parTransId="{E56BA290-8476-4618-9A2B-2D6DE1726DB5}" sibTransId="{65186D0A-CDDA-43D0-B341-C5FBE5649845}"/>
    <dgm:cxn modelId="{4419E6FF-067C-46C7-96D4-1C0DD756F1DD}" type="presOf" srcId="{53C277F6-53E1-42EB-B80E-7EBE2D883C7B}" destId="{BC4CA758-0A1E-4F4D-BEA0-05B6DD289775}" srcOrd="0" destOrd="0" presId="urn:microsoft.com/office/officeart/2005/8/layout/radial6"/>
    <dgm:cxn modelId="{237D26F2-CFA6-4F4E-B582-A9C9F18244BD}" type="presOf" srcId="{7D483261-C781-4AE5-80AA-2ADC39806B28}" destId="{1644866E-B465-4DAE-B72E-7C61D501FADF}" srcOrd="0" destOrd="0" presId="urn:microsoft.com/office/officeart/2005/8/layout/radial6"/>
    <dgm:cxn modelId="{9D670FE5-7519-43EE-85B0-83C6EA60FA54}" type="presParOf" srcId="{D865BE76-E85B-44CD-8ABE-01747B2A22C2}" destId="{15112001-DB79-4425-B8EA-56F5000AE34C}" srcOrd="0" destOrd="0" presId="urn:microsoft.com/office/officeart/2005/8/layout/radial6"/>
    <dgm:cxn modelId="{B54F50D9-3EB3-46FA-8532-6AE41A97F42C}" type="presParOf" srcId="{D865BE76-E85B-44CD-8ABE-01747B2A22C2}" destId="{1644866E-B465-4DAE-B72E-7C61D501FADF}" srcOrd="1" destOrd="0" presId="urn:microsoft.com/office/officeart/2005/8/layout/radial6"/>
    <dgm:cxn modelId="{6CA26844-8993-495E-A474-764EAC7EF0C7}" type="presParOf" srcId="{D865BE76-E85B-44CD-8ABE-01747B2A22C2}" destId="{3B7CAD69-9445-40F6-89EF-295E3C3AD903}" srcOrd="2" destOrd="0" presId="urn:microsoft.com/office/officeart/2005/8/layout/radial6"/>
    <dgm:cxn modelId="{6259075E-9918-4728-A39A-136A9C7E47E0}" type="presParOf" srcId="{D865BE76-E85B-44CD-8ABE-01747B2A22C2}" destId="{254EE104-BC55-40D6-A676-E11E1BC1B749}" srcOrd="3" destOrd="0" presId="urn:microsoft.com/office/officeart/2005/8/layout/radial6"/>
    <dgm:cxn modelId="{2BC7C0DF-7808-4CA4-B9FE-B16CC7B44EFB}" type="presParOf" srcId="{D865BE76-E85B-44CD-8ABE-01747B2A22C2}" destId="{D0BEBAD6-DE37-4F1F-9519-651DDB48B333}" srcOrd="4" destOrd="0" presId="urn:microsoft.com/office/officeart/2005/8/layout/radial6"/>
    <dgm:cxn modelId="{7109A946-F461-4558-B80B-DA620A172DC9}" type="presParOf" srcId="{D865BE76-E85B-44CD-8ABE-01747B2A22C2}" destId="{40462264-4BB8-42DF-958D-9AF3EB0754C1}" srcOrd="5" destOrd="0" presId="urn:microsoft.com/office/officeart/2005/8/layout/radial6"/>
    <dgm:cxn modelId="{D7507A9D-3188-43AA-B3E2-67CB00F94676}" type="presParOf" srcId="{D865BE76-E85B-44CD-8ABE-01747B2A22C2}" destId="{713E69A3-5856-4A49-949D-99329473BA7A}" srcOrd="6" destOrd="0" presId="urn:microsoft.com/office/officeart/2005/8/layout/radial6"/>
    <dgm:cxn modelId="{818A3B4A-F5E9-4A07-8FA8-F899D32AD3E1}" type="presParOf" srcId="{D865BE76-E85B-44CD-8ABE-01747B2A22C2}" destId="{C84AEF71-8B92-4D41-9B00-BD0C3A6D0F3A}" srcOrd="7" destOrd="0" presId="urn:microsoft.com/office/officeart/2005/8/layout/radial6"/>
    <dgm:cxn modelId="{D66A72FD-EE78-4C33-B183-84728F016154}" type="presParOf" srcId="{D865BE76-E85B-44CD-8ABE-01747B2A22C2}" destId="{E8A57D0E-D2FB-4A89-A721-F6B6B9ADE380}" srcOrd="8" destOrd="0" presId="urn:microsoft.com/office/officeart/2005/8/layout/radial6"/>
    <dgm:cxn modelId="{248AC31E-B9DF-4CBE-8BCF-305EFD65A145}" type="presParOf" srcId="{D865BE76-E85B-44CD-8ABE-01747B2A22C2}" destId="{A569EE20-F604-486E-B3FF-9C1C746C2FE4}" srcOrd="9" destOrd="0" presId="urn:microsoft.com/office/officeart/2005/8/layout/radial6"/>
    <dgm:cxn modelId="{B24C5DE9-44C2-45EE-B16E-9B75BC964229}" type="presParOf" srcId="{D865BE76-E85B-44CD-8ABE-01747B2A22C2}" destId="{F28A7021-489F-4262-9C1F-929881256394}" srcOrd="10" destOrd="0" presId="urn:microsoft.com/office/officeart/2005/8/layout/radial6"/>
    <dgm:cxn modelId="{A02A8BFF-F18B-40FD-B525-0DB4A27EAD5F}" type="presParOf" srcId="{D865BE76-E85B-44CD-8ABE-01747B2A22C2}" destId="{13D55B1E-11DB-4FDE-93C0-586DFDA71E25}" srcOrd="11" destOrd="0" presId="urn:microsoft.com/office/officeart/2005/8/layout/radial6"/>
    <dgm:cxn modelId="{D6855F52-D9A2-4932-ADC3-6F61B9235EFB}" type="presParOf" srcId="{D865BE76-E85B-44CD-8ABE-01747B2A22C2}" destId="{528D76C4-34F9-4323-9908-6BB2C97386EB}" srcOrd="12" destOrd="0" presId="urn:microsoft.com/office/officeart/2005/8/layout/radial6"/>
    <dgm:cxn modelId="{5871C2E0-A3F4-40DD-9069-E5CFDD2DFF89}" type="presParOf" srcId="{D865BE76-E85B-44CD-8ABE-01747B2A22C2}" destId="{36CB55EA-D39E-46FE-B1F2-06BC68D47650}" srcOrd="13" destOrd="0" presId="urn:microsoft.com/office/officeart/2005/8/layout/radial6"/>
    <dgm:cxn modelId="{E347E613-5CE2-49BC-8BB0-9180DAA4F963}" type="presParOf" srcId="{D865BE76-E85B-44CD-8ABE-01747B2A22C2}" destId="{D1CE44BA-1DEC-4232-91F3-CC951A414611}" srcOrd="14" destOrd="0" presId="urn:microsoft.com/office/officeart/2005/8/layout/radial6"/>
    <dgm:cxn modelId="{A0DE3E35-7F12-4F52-9AE7-5DBFDC067844}" type="presParOf" srcId="{D865BE76-E85B-44CD-8ABE-01747B2A22C2}" destId="{AD499A9A-30C3-4FF1-9D2E-44D8453BDBD7}" srcOrd="15" destOrd="0" presId="urn:microsoft.com/office/officeart/2005/8/layout/radial6"/>
    <dgm:cxn modelId="{7E0F7BED-C194-4776-BF62-3E1B7929196C}" type="presParOf" srcId="{D865BE76-E85B-44CD-8ABE-01747B2A22C2}" destId="{BC4CA758-0A1E-4F4D-BEA0-05B6DD289775}" srcOrd="16" destOrd="0" presId="urn:microsoft.com/office/officeart/2005/8/layout/radial6"/>
    <dgm:cxn modelId="{899AF661-B608-4D4D-8131-89548DCA0B4F}" type="presParOf" srcId="{D865BE76-E85B-44CD-8ABE-01747B2A22C2}" destId="{F148D05F-467A-4AEF-8C89-4025984D1792}" srcOrd="17" destOrd="0" presId="urn:microsoft.com/office/officeart/2005/8/layout/radial6"/>
    <dgm:cxn modelId="{894603A0-7849-4019-9A42-B699D27CE246}" type="presParOf" srcId="{D865BE76-E85B-44CD-8ABE-01747B2A22C2}" destId="{C16BE712-EFE8-4F63-BA56-72AA782977E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FC6BB-1DFA-4F42-8214-5A95228F2439}">
      <dsp:nvSpPr>
        <dsp:cNvPr id="0" name=""/>
        <dsp:cNvSpPr/>
      </dsp:nvSpPr>
      <dsp:spPr>
        <a:xfrm>
          <a:off x="2933188" y="2335598"/>
          <a:ext cx="2124604" cy="19669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Подростки «группы риска»</a:t>
          </a:r>
          <a:endParaRPr lang="ru-RU" sz="2200" b="1" kern="1200" dirty="0"/>
        </a:p>
      </dsp:txBody>
      <dsp:txXfrm>
        <a:off x="3244329" y="2623655"/>
        <a:ext cx="1502322" cy="1390859"/>
      </dsp:txXfrm>
    </dsp:sp>
    <dsp:sp modelId="{05E09309-AB25-4533-B003-AF87F3F03C5F}">
      <dsp:nvSpPr>
        <dsp:cNvPr id="0" name=""/>
        <dsp:cNvSpPr/>
      </dsp:nvSpPr>
      <dsp:spPr>
        <a:xfrm rot="7800265">
          <a:off x="2243248" y="3998095"/>
          <a:ext cx="965741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3A3C54F-75BD-4FCB-BEB2-A561268342D2}">
      <dsp:nvSpPr>
        <dsp:cNvPr id="0" name=""/>
        <dsp:cNvSpPr/>
      </dsp:nvSpPr>
      <dsp:spPr>
        <a:xfrm>
          <a:off x="1389231" y="4454808"/>
          <a:ext cx="2270141" cy="12345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пессимистичные</a:t>
          </a:r>
          <a:endParaRPr lang="ru-RU" sz="1800" b="1" kern="1200" dirty="0"/>
        </a:p>
      </dsp:txBody>
      <dsp:txXfrm>
        <a:off x="1425391" y="4490968"/>
        <a:ext cx="2197821" cy="1162274"/>
      </dsp:txXfrm>
    </dsp:sp>
    <dsp:sp modelId="{FB07132F-3B0B-4239-AF50-FDB4DC6C4760}">
      <dsp:nvSpPr>
        <dsp:cNvPr id="0" name=""/>
        <dsp:cNvSpPr/>
      </dsp:nvSpPr>
      <dsp:spPr>
        <a:xfrm rot="11715931">
          <a:off x="1263805" y="2484443"/>
          <a:ext cx="1649231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F8EBE92-849F-4C06-87A3-51CE3DD20A92}">
      <dsp:nvSpPr>
        <dsp:cNvPr id="0" name=""/>
        <dsp:cNvSpPr/>
      </dsp:nvSpPr>
      <dsp:spPr>
        <a:xfrm>
          <a:off x="305264" y="1902646"/>
          <a:ext cx="1975273" cy="1357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сосредоточенные на эмоциональной проблеме </a:t>
          </a:r>
          <a:endParaRPr lang="ru-RU" sz="1600" b="1" kern="1200" dirty="0"/>
        </a:p>
      </dsp:txBody>
      <dsp:txXfrm>
        <a:off x="345029" y="1942411"/>
        <a:ext cx="1895743" cy="1278153"/>
      </dsp:txXfrm>
    </dsp:sp>
    <dsp:sp modelId="{86650997-A245-4098-8C97-DA75F911E9AB}">
      <dsp:nvSpPr>
        <dsp:cNvPr id="0" name=""/>
        <dsp:cNvSpPr/>
      </dsp:nvSpPr>
      <dsp:spPr>
        <a:xfrm rot="14708342">
          <a:off x="2550340" y="1393543"/>
          <a:ext cx="1397010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E98E895-0543-4036-ABF4-4A71E9ADD6A1}">
      <dsp:nvSpPr>
        <dsp:cNvPr id="0" name=""/>
        <dsp:cNvSpPr/>
      </dsp:nvSpPr>
      <dsp:spPr>
        <a:xfrm>
          <a:off x="1961441" y="432310"/>
          <a:ext cx="1987480" cy="12832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склонные к необдуманным поступкам</a:t>
          </a:r>
          <a:endParaRPr lang="ru-RU" sz="1600" b="1" kern="1200" dirty="0"/>
        </a:p>
      </dsp:txBody>
      <dsp:txXfrm>
        <a:off x="1999026" y="469895"/>
        <a:ext cx="1912310" cy="1208067"/>
      </dsp:txXfrm>
    </dsp:sp>
    <dsp:sp modelId="{873C4AF1-3375-4485-84A8-A0D175123038}">
      <dsp:nvSpPr>
        <dsp:cNvPr id="0" name=""/>
        <dsp:cNvSpPr/>
      </dsp:nvSpPr>
      <dsp:spPr>
        <a:xfrm rot="18277484">
          <a:off x="4282300" y="1459357"/>
          <a:ext cx="1560781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690B848-8748-4C8B-A4EE-9E31713C64B0}">
      <dsp:nvSpPr>
        <dsp:cNvPr id="0" name=""/>
        <dsp:cNvSpPr/>
      </dsp:nvSpPr>
      <dsp:spPr>
        <a:xfrm>
          <a:off x="4461078" y="525704"/>
          <a:ext cx="2090060" cy="12112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негибкие</a:t>
          </a:r>
          <a:endParaRPr lang="ru-RU" sz="2000" b="1" kern="1200" dirty="0"/>
        </a:p>
      </dsp:txBody>
      <dsp:txXfrm>
        <a:off x="4496555" y="561181"/>
        <a:ext cx="2019106" cy="1140318"/>
      </dsp:txXfrm>
    </dsp:sp>
    <dsp:sp modelId="{95B04DB5-3F62-4549-BF92-4856F06206B7}">
      <dsp:nvSpPr>
        <dsp:cNvPr id="0" name=""/>
        <dsp:cNvSpPr/>
      </dsp:nvSpPr>
      <dsp:spPr>
        <a:xfrm rot="20904443">
          <a:off x="5086944" y="2748838"/>
          <a:ext cx="859817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54E241C-CFB9-4714-8B23-4322637AC09A}">
      <dsp:nvSpPr>
        <dsp:cNvPr id="0" name=""/>
        <dsp:cNvSpPr/>
      </dsp:nvSpPr>
      <dsp:spPr>
        <a:xfrm>
          <a:off x="5849874" y="2046663"/>
          <a:ext cx="2078346" cy="13576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«упертые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5889640" y="2086429"/>
        <a:ext cx="1998814" cy="1278163"/>
      </dsp:txXfrm>
    </dsp:sp>
    <dsp:sp modelId="{BAE9CA5D-F9E7-412D-B4D6-3C53C8FEDFF3}">
      <dsp:nvSpPr>
        <dsp:cNvPr id="0" name=""/>
        <dsp:cNvSpPr/>
      </dsp:nvSpPr>
      <dsp:spPr>
        <a:xfrm rot="2897976">
          <a:off x="4762001" y="3965237"/>
          <a:ext cx="883911" cy="628320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3EECD4C-60BE-4055-80C2-5048B727CB62}">
      <dsp:nvSpPr>
        <dsp:cNvPr id="0" name=""/>
        <dsp:cNvSpPr/>
      </dsp:nvSpPr>
      <dsp:spPr>
        <a:xfrm>
          <a:off x="4625738" y="4482761"/>
          <a:ext cx="1913127" cy="12345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ранимые</a:t>
          </a:r>
          <a:endParaRPr lang="ru-RU" sz="2000" b="1" kern="1200" dirty="0"/>
        </a:p>
      </dsp:txBody>
      <dsp:txXfrm>
        <a:off x="4661898" y="4518921"/>
        <a:ext cx="1840807" cy="116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990F1-A0C6-4A95-A13C-D5E94567C44E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2">
                <a:tint val="30000"/>
                <a:satMod val="300000"/>
              </a:schemeClr>
              <a:schemeClr val="accent2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A450F57-258E-41E5-B4FC-32EDAA18DAEB}">
      <dsp:nvSpPr>
        <dsp:cNvPr id="0" name=""/>
        <dsp:cNvSpPr/>
      </dsp:nvSpPr>
      <dsp:spPr>
        <a:xfrm>
          <a:off x="3754759" y="388640"/>
          <a:ext cx="2941875" cy="80441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! Пребывание  ребенка в опасных интернет – сообществах</a:t>
          </a:r>
        </a:p>
      </dsp:txBody>
      <dsp:txXfrm>
        <a:off x="3794027" y="427908"/>
        <a:ext cx="2863339" cy="725883"/>
      </dsp:txXfrm>
    </dsp:sp>
    <dsp:sp modelId="{E33C31A5-3DAD-4620-AF2E-5AE099906669}">
      <dsp:nvSpPr>
        <dsp:cNvPr id="0" name=""/>
        <dsp:cNvSpPr/>
      </dsp:nvSpPr>
      <dsp:spPr>
        <a:xfrm>
          <a:off x="3754759" y="1324745"/>
          <a:ext cx="2941875" cy="8044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800" b="1" kern="1200" dirty="0" smtClean="0"/>
            <a:t>Конфликты в учебной </a:t>
          </a:r>
          <a:r>
            <a:rPr lang="ru-RU" sz="1600" b="1" kern="1200" dirty="0" smtClean="0"/>
            <a:t>сфере</a:t>
          </a:r>
          <a:endParaRPr lang="ru-RU" sz="1600" kern="1200" dirty="0"/>
        </a:p>
      </dsp:txBody>
      <dsp:txXfrm>
        <a:off x="3794027" y="1364013"/>
        <a:ext cx="2863339" cy="725883"/>
      </dsp:txXfrm>
    </dsp:sp>
    <dsp:sp modelId="{64BDBBDE-50DE-4B71-8DE6-6EB620EFF868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Конфликты, связанные с антисоциальным поведением </a:t>
          </a:r>
          <a:r>
            <a:rPr lang="ru-RU" sz="1600" b="1" kern="1200" dirty="0" err="1" smtClean="0"/>
            <a:t>суицидента</a:t>
          </a:r>
          <a:endParaRPr lang="ru-RU" sz="1600" b="1" kern="1200" dirty="0"/>
        </a:p>
      </dsp:txBody>
      <dsp:txXfrm>
        <a:off x="3814620" y="2302249"/>
        <a:ext cx="2863339" cy="725883"/>
      </dsp:txXfrm>
    </dsp:sp>
    <dsp:sp modelId="{A4960888-FA0E-41CB-8D93-874CB4D1CBBB}">
      <dsp:nvSpPr>
        <dsp:cNvPr id="0" name=""/>
        <dsp:cNvSpPr/>
      </dsp:nvSpPr>
      <dsp:spPr>
        <a:xfrm>
          <a:off x="3754759" y="3124943"/>
          <a:ext cx="2941875" cy="8044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Личностно-семейные конфликты</a:t>
          </a:r>
          <a:endParaRPr lang="ru-RU" sz="1600" b="1" kern="1200" dirty="0"/>
        </a:p>
      </dsp:txBody>
      <dsp:txXfrm>
        <a:off x="3794027" y="316421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BE712-EFE8-4F63-BA56-72AA782977E4}">
      <dsp:nvSpPr>
        <dsp:cNvPr id="0" name=""/>
        <dsp:cNvSpPr/>
      </dsp:nvSpPr>
      <dsp:spPr>
        <a:xfrm>
          <a:off x="2075757" y="676603"/>
          <a:ext cx="4507439" cy="4507439"/>
        </a:xfrm>
        <a:prstGeom prst="blockArc">
          <a:avLst>
            <a:gd name="adj1" fmla="val 12822291"/>
            <a:gd name="adj2" fmla="val 16946502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99A9A-30C3-4FF1-9D2E-44D8453BDBD7}">
      <dsp:nvSpPr>
        <dsp:cNvPr id="0" name=""/>
        <dsp:cNvSpPr/>
      </dsp:nvSpPr>
      <dsp:spPr>
        <a:xfrm>
          <a:off x="2028470" y="744683"/>
          <a:ext cx="4507439" cy="4507439"/>
        </a:xfrm>
        <a:prstGeom prst="blockArc">
          <a:avLst>
            <a:gd name="adj1" fmla="val 9311629"/>
            <a:gd name="adj2" fmla="val 1295166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76C4-34F9-4323-9908-6BB2C97386EB}">
      <dsp:nvSpPr>
        <dsp:cNvPr id="0" name=""/>
        <dsp:cNvSpPr/>
      </dsp:nvSpPr>
      <dsp:spPr>
        <a:xfrm>
          <a:off x="2006300" y="698155"/>
          <a:ext cx="4507439" cy="4507439"/>
        </a:xfrm>
        <a:prstGeom prst="blockArc">
          <a:avLst>
            <a:gd name="adj1" fmla="val 4747150"/>
            <a:gd name="adj2" fmla="val 923119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EE20-F604-486E-B3FF-9C1C746C2FE4}">
      <dsp:nvSpPr>
        <dsp:cNvPr id="0" name=""/>
        <dsp:cNvSpPr/>
      </dsp:nvSpPr>
      <dsp:spPr>
        <a:xfrm>
          <a:off x="2966969" y="727004"/>
          <a:ext cx="4507439" cy="4507439"/>
        </a:xfrm>
        <a:prstGeom prst="blockArc">
          <a:avLst>
            <a:gd name="adj1" fmla="val 1770057"/>
            <a:gd name="adj2" fmla="val 625926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E69A3-5856-4A49-949D-99329473BA7A}">
      <dsp:nvSpPr>
        <dsp:cNvPr id="0" name=""/>
        <dsp:cNvSpPr/>
      </dsp:nvSpPr>
      <dsp:spPr>
        <a:xfrm>
          <a:off x="3018557" y="640502"/>
          <a:ext cx="4507439" cy="4507439"/>
        </a:xfrm>
        <a:prstGeom prst="blockArc">
          <a:avLst>
            <a:gd name="adj1" fmla="val 19775771"/>
            <a:gd name="adj2" fmla="val 1927255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EE104-BC55-40D6-A676-E11E1BC1B749}">
      <dsp:nvSpPr>
        <dsp:cNvPr id="0" name=""/>
        <dsp:cNvSpPr/>
      </dsp:nvSpPr>
      <dsp:spPr>
        <a:xfrm>
          <a:off x="3038363" y="673590"/>
          <a:ext cx="4507439" cy="4507439"/>
        </a:xfrm>
        <a:prstGeom prst="blockArc">
          <a:avLst>
            <a:gd name="adj1" fmla="val 15431976"/>
            <a:gd name="adj2" fmla="val 19715587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2001-DB79-4425-B8EA-56F5000AE34C}">
      <dsp:nvSpPr>
        <dsp:cNvPr id="0" name=""/>
        <dsp:cNvSpPr/>
      </dsp:nvSpPr>
      <dsp:spPr>
        <a:xfrm>
          <a:off x="3610803" y="1714509"/>
          <a:ext cx="2437993" cy="245103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Факторы, снижающие уровень  суицидального риска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7839" y="2073455"/>
        <a:ext cx="1723921" cy="1733145"/>
      </dsp:txXfrm>
    </dsp:sp>
    <dsp:sp modelId="{1644866E-B465-4DAE-B72E-7C61D501FADF}">
      <dsp:nvSpPr>
        <dsp:cNvPr id="0" name=""/>
        <dsp:cNvSpPr/>
      </dsp:nvSpPr>
      <dsp:spPr>
        <a:xfrm>
          <a:off x="3593676" y="71444"/>
          <a:ext cx="2420749" cy="14157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Чувство долга, понятие о чести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948186" y="278770"/>
        <a:ext cx="1711729" cy="1001057"/>
      </dsp:txXfrm>
    </dsp:sp>
    <dsp:sp modelId="{D0BEBAD6-DE37-4F1F-9519-651DDB48B333}">
      <dsp:nvSpPr>
        <dsp:cNvPr id="0" name=""/>
        <dsp:cNvSpPr/>
      </dsp:nvSpPr>
      <dsp:spPr>
        <a:xfrm>
          <a:off x="6165439" y="1071573"/>
          <a:ext cx="2013336" cy="14157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Родственные обязанности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460285" y="1278899"/>
        <a:ext cx="1423644" cy="1001057"/>
      </dsp:txXfrm>
    </dsp:sp>
    <dsp:sp modelId="{C84AEF71-8B92-4D41-9B00-BD0C3A6D0F3A}">
      <dsp:nvSpPr>
        <dsp:cNvPr id="0" name=""/>
        <dsp:cNvSpPr/>
      </dsp:nvSpPr>
      <dsp:spPr>
        <a:xfrm>
          <a:off x="5879688" y="3357589"/>
          <a:ext cx="2516324" cy="14157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Эмоциональная привязанность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248195" y="3564915"/>
        <a:ext cx="1779310" cy="1001057"/>
      </dsp:txXfrm>
    </dsp:sp>
    <dsp:sp modelId="{F28A7021-489F-4262-9C1F-929881256394}">
      <dsp:nvSpPr>
        <dsp:cNvPr id="0" name=""/>
        <dsp:cNvSpPr/>
      </dsp:nvSpPr>
      <dsp:spPr>
        <a:xfrm>
          <a:off x="3176917" y="4407173"/>
          <a:ext cx="2997821" cy="14157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Неиспользованные возможности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15938" y="4614499"/>
        <a:ext cx="2119779" cy="1001057"/>
      </dsp:txXfrm>
    </dsp:sp>
    <dsp:sp modelId="{36CB55EA-D39E-46FE-B1F2-06BC68D47650}">
      <dsp:nvSpPr>
        <dsp:cNvPr id="0" name=""/>
        <dsp:cNvSpPr/>
      </dsp:nvSpPr>
      <dsp:spPr>
        <a:xfrm>
          <a:off x="1021904" y="3286151"/>
          <a:ext cx="2521548" cy="127283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Наличие планов Цель в жизни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391176" y="3472553"/>
        <a:ext cx="1783004" cy="900031"/>
      </dsp:txXfrm>
    </dsp:sp>
    <dsp:sp modelId="{BC4CA758-0A1E-4F4D-BEA0-05B6DD289775}">
      <dsp:nvSpPr>
        <dsp:cNvPr id="0" name=""/>
        <dsp:cNvSpPr/>
      </dsp:nvSpPr>
      <dsp:spPr>
        <a:xfrm>
          <a:off x="1174080" y="1000127"/>
          <a:ext cx="2645819" cy="14157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Эстетические  критерии мышления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561551" y="1207453"/>
        <a:ext cx="1870877" cy="1001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E3375-55F2-4DB2-BED3-A8CBF704054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50F1-D2B7-4B20-A36E-7D6242146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FA479-F2A1-4635-9124-B8FCD32F0D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3714752"/>
            <a:ext cx="7858180" cy="200025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18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18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0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357167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БУРЯТИЯ</a:t>
            </a:r>
            <a:endParaRPr lang="ru-RU" sz="1400" b="1" dirty="0"/>
          </a:p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</a:t>
            </a:r>
            <a:endParaRPr lang="ru-RU" sz="1400" b="1" dirty="0"/>
          </a:p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Республиканский центр медицинской профилактики им. В.Р.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Бояновой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785926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cs typeface="Arial" pitchFamily="34" charset="0"/>
              </a:rPr>
              <a:t>Единый родительский урок</a:t>
            </a:r>
          </a:p>
          <a:p>
            <a:endParaRPr lang="ru-RU" sz="3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21166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г.  Улан-Удэ</a:t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2017 год</a:t>
            </a:r>
            <a:r>
              <a:rPr lang="ru-RU" sz="1200" b="1" i="1" dirty="0" smtClean="0">
                <a:solidFill>
                  <a:schemeClr val="accent2"/>
                </a:solidFill>
              </a:rPr>
              <a:t/>
            </a:r>
            <a:br>
              <a:rPr lang="ru-RU" sz="1200" b="1" i="1" dirty="0" smtClean="0">
                <a:solidFill>
                  <a:schemeClr val="accent2"/>
                </a:solidFill>
              </a:rPr>
            </a:br>
            <a:endParaRPr lang="ru-RU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КОМП\Desktop\фото опасность в соцсети\39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875248" cy="1500198"/>
          </a:xfrm>
          <a:prstGeom prst="rect">
            <a:avLst/>
          </a:prstGeom>
          <a:noFill/>
        </p:spPr>
      </p:pic>
      <p:pic>
        <p:nvPicPr>
          <p:cNvPr id="17411" name="Picture 3" descr="C:\Users\КОМП\Desktop\фото опасность в соцсети\142380762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428894" cy="154069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79249"/>
            <a:ext cx="59293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Тайное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электронных кошельков и банковских платежных систем («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Мани», «Киви»,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Яндекс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деньги»)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Установление специальных браузеров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для анонимного просмотра и входа в анонимный теневой/глубинный/скрытый интернет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Существует ещё более глубокое и опасное место — так называемая тёмная сеть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Dark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Web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).  Там торгуются запрещенные вещества, оружие, фальшивые деньги, украденные карточки, поддельные степени учёности или даже паспорта, клонированные дебетовые карты, инструменты для взлома сейфов и даже тяжёлое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вооружение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КОМП\Desktop\фото опасность в соцсети\849178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714884"/>
            <a:ext cx="1428760" cy="1238258"/>
          </a:xfrm>
          <a:prstGeom prst="rect">
            <a:avLst/>
          </a:prstGeom>
          <a:noFill/>
        </p:spPr>
      </p:pic>
      <p:pic>
        <p:nvPicPr>
          <p:cNvPr id="17412" name="Picture 4" descr="C:\Users\КОМП\Desktop\фото опасность в соцсети\frigate_05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143512"/>
            <a:ext cx="2440479" cy="134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C:\Users\КОМП\Desktop\фото опасность в соцсети\wwbm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52"/>
            <a:ext cx="1309904" cy="1357322"/>
          </a:xfrm>
          <a:prstGeom prst="rect">
            <a:avLst/>
          </a:prstGeom>
          <a:noFill/>
        </p:spPr>
      </p:pic>
      <p:pic>
        <p:nvPicPr>
          <p:cNvPr id="17415" name="Picture 7" descr="C:\Users\КОМП\Desktop\фото опасность в соцсети\tor-abo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857760"/>
            <a:ext cx="3143272" cy="133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C:\Users\КОМП\Desktop\фото опасность в соцсети\yandex.dengi_horizontal_rgb-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357298"/>
            <a:ext cx="2500330" cy="119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643998" cy="7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Обратите внимание в каких «группах» в социальных сетях состоит Ваш ребенок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Вас должно насторожить присутствие групп, содержащих в названии следующее: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«Киты плывут вверх», «Синие киты», «Море китов»</a:t>
            </a: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эти названия связаны с массовыми самоубийствами этих животных. Существуют множество гипотез - объяснений данного поведения. Наиболее достоверной считается теория о том, что данный вид млекопитающих выбрасывается на берег в связи с потерей их ориентации из-за оглушительного гула субмарин в океане</a:t>
            </a:r>
          </a:p>
          <a:p>
            <a:pPr lvl="0" algn="just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«Разбуди меня в 4.20»</a:t>
            </a: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название групп отсылает к основному заданию этих сообществ, выходить на связь с администраторами ровно в 4 утра 20 минут</a:t>
            </a:r>
          </a:p>
          <a:p>
            <a:pPr lvl="0" algn="just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«f57», «f58», «</a:t>
            </a:r>
            <a:r>
              <a:rPr lang="en-US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28»</a:t>
            </a: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это простое сочетание буквы и цифр, не несущих какого-либо особого смысла</a:t>
            </a:r>
          </a:p>
          <a:p>
            <a:pPr lvl="0"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"Тихий дом"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согласно утверждениям участников подобных групп, Тихий дом это некая точка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невозврата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реальный мир. Попадая в «Тихий дом», человек переживает «информационное перерождение» и навеки сливается с сетью</a:t>
            </a:r>
          </a:p>
          <a:p>
            <a:pPr lvl="0" algn="just"/>
            <a:endParaRPr lang="ru-RU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Рина</a:t>
            </a:r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400" b="1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Ня.Пока</a:t>
            </a:r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группы, названные по имени уссурийской студентки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Ренаты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Паленковой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покончившей собой и ее последнего обращения со своей личной страницы в социальной сети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just"/>
            <a:endParaRPr lang="ru-RU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«50 дней до моего самоубийства»</a:t>
            </a: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 одноименному названию романа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Стейси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Крамер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пользующегося популярностью у подростков – участников подобных сообществ.</a:t>
            </a:r>
          </a:p>
          <a:p>
            <a:pPr lvl="0" algn="just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Подозрительные </a:t>
            </a:r>
            <a:r>
              <a:rPr lang="ru-RU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Хэштеги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домкитов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млечныйпуть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150звёзд, ff33, d28,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хочувигру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Никомуненужненькая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 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#f57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#d28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морекитов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тихийдом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хочувигру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млечныйпуть#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 F56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#f58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#</a:t>
            </a:r>
            <a:r>
              <a:rPr lang="ru-RU" sz="1400" u="sng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няпока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Любые подозрительные названия групп, на которые подписан Ваш ребенок, должны Вас насторожить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Использование определенного сленга в переписках, сообщениях и комментариях, оставляемых в общем доступе (возможно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раньше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ребенок этими словами не пользовался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Выпилиться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покончить с собой*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Квест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 вид игры, состоящий из серий заданий. Выполняя их, участники переходят на новые  уровни игры*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Конфа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конференция между несколькими участниками на интернет - форумах или в социальных сетях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странице рядом с основной фотографией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Фоловить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следить за кем-либо или чем-либо*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«Форсить»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распространять или продвигать определенные идеи в интернете*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* Использование данных слов является сигналом рискованного поведения ребенка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3"/>
            <a:ext cx="5643602" cy="67151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Внешние признаки: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выбривание девушками височной части головы, окрашивание волос в яркие зеленые и красные, синие цвета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неоправданное желание похудеть, вступление в группы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анорексии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фото худых девушек и юношей, и наоборот, полных людей в оскорбительных формах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чрезмерное потребление кофе, нарушение сна, ранний утренний подъем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долгое времяпрепровождение за компьютером, планшетом, в мобильном телефоне, постоянный обмен сообщениями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ношение черной одежды с символикой, пропагандирующей смерть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рисование на руках планет, перевернутых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крестов, сатанинских звезд и различных символов, побуждение сделать татуировки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желание установить напротив кровати зеркало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(принято считать, что зеркало являет собой особый проводник в потусторонний мир)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КОМП\Desktop\фото опасность в соцсети\tmb2_141028874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2192">
            <a:off x="5676303" y="435310"/>
            <a:ext cx="2792401" cy="149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ОМП\Desktop\фото опасность в соцсети\128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428868"/>
            <a:ext cx="2143140" cy="152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КОМП\Desktop\фото опасность в соцсети\deathly-hall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72074"/>
            <a:ext cx="2395161" cy="159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КОМП\Desktop\фото опасность в соцсети\stilnij_satana_nabor_sl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1357321" cy="1845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C00000"/>
                </a:solidFill>
              </a:rPr>
              <a:t>Что делать если ребенок подсел на пагубные сообщества в социальных сетях?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C00000"/>
                </a:solidFill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</a:rPr>
              <a:t>У любого родителя, сделавшего  такое открытие, возникает закономерный вопрос: что делать в такой ситуации?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Никакого открытого (явного) шпионажа и агрессии.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Первая реакция родителей, которые узнали, что их дети сидят в группах, призывающих к суициду, - это усиление контроля. Единственной реакцией подростка на подобные агрессивные действия в его адрес станет ответная агрессия. В итоге ребенок просто закроется и перестанет доверять близким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Важно! 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Жертвами разного рода сообществ чаще всего становятся именно те дети, которых дома, «морально насилуют», отнимая право на личное пространство, собственное мнение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Поэтому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подросток не чувствует, когда на него оказывают психологическое давление чужие люди, поскольку слишком привык к нему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Аккуратный позитивный диалог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Любой разговор с детьми, особенно на столь болезненную тему, нужно выстраивать деликатно и внимательно. Нет смысла спрашивать подростка «в лоб» - так от него никаких ответов не добиться. Лучше постепенно завоевывая его доверие – интересоваться его делами, просить рассказать о том, как у него прошел день, как дела в школе, хорошо ли он спал…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Важно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!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Проявлять интерес нужно искренне и внимательно слушать ребенка, что бы он ни сказал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Поиск альтернативных интересов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Ребенок, который постоянно сидит в социальных сетях и мало интересуется чем-то в реальной жизни, на самом деле впадает в некий виртуальный транс, который создает у него ощущение «параллельной реальности», зазеркалья.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Важно!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Особенно действенными будут хобби, которые помогут подростку не только занять время и мозги, но и построить отношения со сверстниками в реальной жизни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+mj-lt"/>
              <a:cs typeface="Aharoni" pitchFamily="2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011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Включение здоровой критичности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Чтобы подросток был более устойчивым к манипуляциям 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онлайн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- мошенников», нужно научить его критически мыслить и задавать неудобные вопросы. Воспитывается этот навык в первую очередь в семье. У каждого ребенка должна быть возможность спросить у мамы или папы: «Почему? Для чего мне это делать?». Это дает подростку ощущение значимости собственной персоны, чувство, что он способен и сам сделать какой-то выбор в жизни, а не постоянно следовать указаниям родителей.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Важно!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Подросток должен чувствовать любовь и принятие со стороны родителей в любой ситуации. Родителям стоит внушить своим детям, что они не должны зарабатывать любовь повиновением и покорностью</a:t>
            </a:r>
          </a:p>
          <a:p>
            <a:pPr algn="just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Регулировать режим сна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Сон является одной из сфер жизни детей, которую действительно стоит жестко контролировать. Многие подростки сидели в социальных сетях именно ночью; особое значение в ряде случаев имело время 4.20 утра. Дело в том, что в таком полусонном состоянии гораздо легче впихнуть в ребенка любую информацию, в том числе и про суицид. 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Важно!</a:t>
            </a:r>
            <a:r>
              <a:rPr lang="ru-RU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Если ребенок не высыпается, у него усиливаются тревожность, внушаемость, понижается иммунитет как физический, так и психологический. </a:t>
            </a: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Признаки, которые могут свидетельствовать о том, что у подростка  имеются суицидальные мысли и намерения: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появление порезов и шрамов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желание подростка раздать или подарить свои вещи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разговоры о бессмысленности жизни</a:t>
            </a:r>
          </a:p>
          <a:p>
            <a:pPr algn="ctr"/>
            <a:endParaRPr lang="ru-RU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Помощь:  Бесплатный телефон доверия для детей и подростков - 8-800-2000-122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Что могут сделать родители, чтобы не допустить суицидального поведения подростка (мыслей, намерений, действий) 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643" y="357165"/>
            <a:ext cx="9022357" cy="65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429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Сохраняйте контакт со своим ребенком</a:t>
            </a: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Важно постоянно общаться с подростком, несмотря на растущую в этом возрасте потребность в отделении от родителей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Для этого: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- расспрашивайте и говорите с ребенком о его жизни, уважительно относитесь к тому, что кажется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ему важным и значимым.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начинайте общение с претензий, даже если ребенок что-то сделал не так</a:t>
            </a:r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Говорите о перспективах в жизни и будущем</a:t>
            </a:r>
            <a:endPara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 подростков еще только формируется картина будущего, они видят или совсем отдаленное будущее, или текущий момент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Говорите с ребенком на серьезные темы</a:t>
            </a:r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такое жизнь? в чем смысл жизни?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такое дружба, любовь, смерть, предательство?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Эти темы очень волнуют подростков,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они ищут собственное понимание того, что в жизни ценно и важно.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Сделайте все, чтобы ребенок понял: сама по себе жизнь – эта та ценность,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ради которой стоит жить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Дайте понять ребенку, что опыт поражения так же важен, как и опыт в достижении успеха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Рассказывайте чаще о том, как вам приходилось преодолевать те или иные трудности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Проявите любовь и заботу, разберитесь, что стоит за внешней грубостью ребенка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Подросток делает вид, что вы совсем не нужны ему, он может обесценивать проявления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заботы и нежности к нему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Найдите баланс между свободой и несвободой ребенка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Предоставляя подростку свободу, важно понимать, что подросток еще не умеет с ней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обходиться и что свобода может им пониматься как вседозволенность.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142908" y="571480"/>
          <a:ext cx="9286908" cy="582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42852"/>
            <a:ext cx="8643998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Самостоятельно в памятках  Вы можете ознакомиться со следующей важной  информацией: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9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и 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соцсети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Как обезопасить ребенка в </a:t>
            </a:r>
            <a:r>
              <a:rPr lang="ru-RU" b="1" i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сети Интернет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«Психологические особенности подросткового возраста»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родителей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Психологические особенности юношеского возраста»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родителей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«Правила общения в социальных сетях»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детей и подростков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«Подростки и социальная сеть»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родителей и педагогов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«Когда стоит бить тревогу: 8 признаков компьютерной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зависимости у ребенка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родителей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вести себя в социальных сетях: инструкция для родителей подростков»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Памятка для родителей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142984"/>
            <a:ext cx="7772400" cy="2940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baseline="0" dirty="0" smtClean="0">
                <a:solidFill>
                  <a:srgbClr val="C00000"/>
                </a:solidFill>
              </a:rPr>
              <a:t/>
            </a:r>
            <a:br>
              <a:rPr lang="ru-RU" sz="3600" b="1" baseline="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baseline="0" dirty="0" smtClean="0">
                <a:solidFill>
                  <a:srgbClr val="C00000"/>
                </a:solidFill>
              </a:rPr>
              <a:t>Желаем</a:t>
            </a:r>
            <a:r>
              <a:rPr lang="ru-RU" sz="3600" b="1" dirty="0" smtClean="0">
                <a:solidFill>
                  <a:srgbClr val="C00000"/>
                </a:solidFill>
              </a:rPr>
              <a:t> Вам быть успешными родителями</a:t>
            </a:r>
            <a:r>
              <a:rPr lang="ru-RU" sz="3600" b="1" baseline="0" dirty="0" smtClean="0">
                <a:solidFill>
                  <a:srgbClr val="C00000"/>
                </a:solidFill>
              </a:rPr>
              <a:t>!</a:t>
            </a:r>
            <a:br>
              <a:rPr lang="ru-RU" sz="3600" b="1" baseline="0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642918"/>
            <a:ext cx="8001056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haroni" pitchFamily="2" charset="-79"/>
              </a:rPr>
              <a:t>Обсуждаемые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haroni" pitchFamily="2" charset="-79"/>
              </a:rPr>
              <a:t> вопросы: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психологические особенности подросткового возраста, признаки суицидального поведения подростков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признаки компьютерной зависимости, опасные сайты, признаки принадлежности подростка к опасным интернет - сообществам 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алгоритмы действия родителей по информационной безопасности подростков и профилактике суицидального поведения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Психологические особенности подросткового возраста</a:t>
            </a:r>
          </a:p>
        </p:txBody>
      </p:sp>
      <p:pic>
        <p:nvPicPr>
          <p:cNvPr id="2051" name="Picture 2" descr="C:\Documents and Settings\Администратор\Рабочий стол\17нваря\image001_2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22438"/>
            <a:ext cx="7056437" cy="4370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351088"/>
            <a:ext cx="6467475" cy="4246562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939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Возрастные особенности суицидального поведения детей и подростков </a:t>
            </a:r>
          </a:p>
        </p:txBody>
      </p:sp>
      <p:sp>
        <p:nvSpPr>
          <p:cNvPr id="4" name="Овал 3"/>
          <p:cNvSpPr/>
          <p:nvPr/>
        </p:nvSpPr>
        <p:spPr>
          <a:xfrm>
            <a:off x="1763713" y="1319213"/>
            <a:ext cx="143986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17-15 лет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635375" y="1776413"/>
            <a:ext cx="1203325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14-11 лет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700" y="2349500"/>
            <a:ext cx="11303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10-7 лет</a:t>
            </a:r>
          </a:p>
        </p:txBody>
      </p:sp>
      <p:sp>
        <p:nvSpPr>
          <p:cNvPr id="9" name="Овал 8"/>
          <p:cNvSpPr/>
          <p:nvPr/>
        </p:nvSpPr>
        <p:spPr>
          <a:xfrm>
            <a:off x="6659563" y="2998788"/>
            <a:ext cx="11303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6-3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539552" y="188640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Причины суицидального поведения подростков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0"/>
            <a:ext cx="8286808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Обратите внимание на содержимое странички подростка в социальных сетях: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Что должно Вас насторожить: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000108"/>
            <a:ext cx="450059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Аватар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(фото на его личной странице в социальной сети)</a:t>
            </a:r>
            <a:r>
              <a:rPr lang="ru-RU" sz="1400" b="1" baseline="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Закрывание лица руками, либо одеждой,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мрачное, подозрительное фото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Псевдоним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Используется ли вместо имени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» мрачных животных, определенных эмоциональных состояний, загадочные слова или заклинания, такие как: «Одинокий Волк»,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«Вера Тоскливая» и т.д.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Аудиозаписи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, которые он прослушивает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Печальная, депрессивная музыка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Видеозаписи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Присутствие непродолжительных роликов в черно-белом формате с изображениями китов,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бабочек, геометрических фигур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Установление паролей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скрытие информации на всей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девайсах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, использование графического ключа для входа, постоянная очистка используемых браузеров, корзины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33" name="Picture 9" descr="G:\группы смерти\картинки\аватарки\1339047902_the_cutest_2012_russian_graduates_64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7154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G:\группы смерти\картинки\видеозапис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143248"/>
            <a:ext cx="218282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6" name="Picture 12" descr="G:\группы смерти\картинки\депрессивные аудиозаписи\367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2857496"/>
            <a:ext cx="2000263" cy="15001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7" name="Picture 13" descr="G:\группы смерти\картинки\аватарки\343544656545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000108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G:\группы смерти\картинки\символы\1034935-_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500570"/>
            <a:ext cx="1833565" cy="1963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группы смерти\картинки\картинки\suici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62" y="2357430"/>
            <a:ext cx="3500494" cy="2286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5286412" cy="43901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Картинки,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пропагандирующие курение, наркотики, нетрадиционные половые взаимоотношения, отрицающие религию, критикующие традиции и праздники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Фотографии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самоунижения, оскорбления себя, вплоть до нанесения себе травм,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 частности и порезов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, ожогов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Чрезмерное увлечение копированием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на своей страничке строчек из некоторых стихотворений, посвященных смерти, загробной жизни, а также цитат из мистических книг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8" descr="G:\группы смерти\картинки\стишки и фразы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2153396" cy="174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G:\группы смерти\картинки\стишки и фразы\136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786322"/>
            <a:ext cx="220526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G:\группы смерти\картинки\стишки и фразы\03.025_yapfiles.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86322"/>
            <a:ext cx="2428892" cy="175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G:\группы смерти\картинки\картинки\administratoru-gruppy-smerti-predyavleno-oficialnoe-obvinenie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57166"/>
            <a:ext cx="2928938" cy="1884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45005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Китов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Бабочек (живут один день. Как символ возрождения)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Единорогов (сексуальная свобода/ или символ перехода в загробную жизнь)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solidFill>
                <a:schemeClr val="accent4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Съемки с высоты,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крыш и чердаков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Геометрических фигур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(пентаграмм, пирамид)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Слова и тексты  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иностранных языках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(иврит, греческий и другие языки)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4" descr="C:\Users\КОМП\Desktop\фото опасность в соцсети\butterfly-colour-girl-illustration-Favim.com-88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160225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Users\КОМП\Desktop\фото опасность в соцсет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256"/>
            <a:ext cx="166683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КОМП\Desktop\фото опасность в соцсети\зна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143380"/>
            <a:ext cx="1428760" cy="131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C:\Users\КОМП\Desktop\фото опасность в соцсети\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290"/>
            <a:ext cx="207170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G:\группы смерти\картинки\языки в группах смерти\ивр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715016"/>
            <a:ext cx="1571636" cy="71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 descr="G:\группы смерти\картинки\картинки\169159ea84a871e8c803546fda52a0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071810"/>
            <a:ext cx="166093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034" y="-12790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Фотографии и картинки: </a:t>
            </a:r>
          </a:p>
        </p:txBody>
      </p:sp>
      <p:pic>
        <p:nvPicPr>
          <p:cNvPr id="20487" name="Picture 7" descr="C:\Users\КОМП\Desktop\фото опасность в соцсети\кит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42853"/>
            <a:ext cx="2120887" cy="152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C:\Users\КОМП\Desktop\фото опасность в соцсети\тат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2428868"/>
            <a:ext cx="197645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695</TotalTime>
  <Words>1160</Words>
  <Application>Microsoft Office PowerPoint</Application>
  <PresentationFormat>Экран (4:3)</PresentationFormat>
  <Paragraphs>213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                                                                    </vt:lpstr>
      <vt:lpstr>Презентация PowerPoint</vt:lpstr>
      <vt:lpstr>Психологические особенности подросткового возраста</vt:lpstr>
      <vt:lpstr>Возрастные особенности суицидального поведения детей и подростков </vt:lpstr>
      <vt:lpstr>Презентация PowerPoint</vt:lpstr>
      <vt:lpstr>Причины суицидального поведения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Желаем Вам быть успешными родителями!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Улан-Удэ 2017 год</dc:title>
  <dc:creator>КОМП</dc:creator>
  <cp:lastModifiedBy>Иван</cp:lastModifiedBy>
  <cp:revision>87</cp:revision>
  <dcterms:created xsi:type="dcterms:W3CDTF">2017-01-17T02:27:45Z</dcterms:created>
  <dcterms:modified xsi:type="dcterms:W3CDTF">2017-02-13T13:28:42Z</dcterms:modified>
</cp:coreProperties>
</file>